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7" r:id="rId3"/>
    <p:sldId id="266" r:id="rId4"/>
    <p:sldId id="260" r:id="rId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image" Target="../media/image3.png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436E17B-C74D-4FCF-9B91-857A4384035F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867E2293-D004-41C8-85D8-DC7149410F01}">
      <dgm:prSet phldrT="[Text]" phldr="1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cs-CZ" dirty="0"/>
        </a:p>
      </dgm:t>
    </dgm:pt>
    <dgm:pt modelId="{E8E751B1-9121-45FD-9050-7CB4C75B74A7}" type="sibTrans" cxnId="{9532D791-0666-4978-A848-1D2C9C8C1083}">
      <dgm:prSet/>
      <dgm:spPr/>
      <dgm:t>
        <a:bodyPr/>
        <a:lstStyle/>
        <a:p>
          <a:endParaRPr lang="cs-CZ"/>
        </a:p>
      </dgm:t>
    </dgm:pt>
    <dgm:pt modelId="{EFE26F21-3ED4-430A-A74E-9A7A48E99A06}" type="parTrans" cxnId="{9532D791-0666-4978-A848-1D2C9C8C1083}">
      <dgm:prSet/>
      <dgm:spPr/>
      <dgm:t>
        <a:bodyPr/>
        <a:lstStyle/>
        <a:p>
          <a:endParaRPr lang="cs-CZ"/>
        </a:p>
      </dgm:t>
    </dgm:pt>
    <dgm:pt modelId="{FCFAC1A9-9686-4491-B8EF-CEC66EE4BCD3}">
      <dgm:prSet phldrT="[Text]" phldr="1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  <dgm:t>
        <a:bodyPr/>
        <a:lstStyle/>
        <a:p>
          <a:endParaRPr lang="cs-CZ" dirty="0"/>
        </a:p>
      </dgm:t>
    </dgm:pt>
    <dgm:pt modelId="{A746EA62-3D9A-46CC-A696-C4A4BD940AF2}" type="sibTrans" cxnId="{D4EE588E-C787-49D0-965D-927AAD987C23}">
      <dgm:prSet/>
      <dgm:spPr/>
      <dgm:t>
        <a:bodyPr/>
        <a:lstStyle/>
        <a:p>
          <a:endParaRPr lang="cs-CZ"/>
        </a:p>
      </dgm:t>
    </dgm:pt>
    <dgm:pt modelId="{E4EA74A4-866D-4AAE-9245-00E2A6D1D50E}" type="parTrans" cxnId="{D4EE588E-C787-49D0-965D-927AAD987C23}">
      <dgm:prSet/>
      <dgm:spPr/>
      <dgm:t>
        <a:bodyPr/>
        <a:lstStyle/>
        <a:p>
          <a:endParaRPr lang="cs-CZ"/>
        </a:p>
      </dgm:t>
    </dgm:pt>
    <dgm:pt modelId="{87F0B8E2-4B3A-4C6E-9DEB-EFE55783A4AB}">
      <dgm:prSet phldrT="[Text]" phldr="1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  <dgm:t>
        <a:bodyPr/>
        <a:lstStyle/>
        <a:p>
          <a:endParaRPr lang="cs-CZ" dirty="0"/>
        </a:p>
      </dgm:t>
    </dgm:pt>
    <dgm:pt modelId="{36214A00-3AD6-4F7C-B386-66299D7A966C}" type="sibTrans" cxnId="{B5E09641-9625-437A-8DD7-A7036ABE0520}">
      <dgm:prSet/>
      <dgm:spPr/>
      <dgm:t>
        <a:bodyPr/>
        <a:lstStyle/>
        <a:p>
          <a:endParaRPr lang="cs-CZ"/>
        </a:p>
      </dgm:t>
    </dgm:pt>
    <dgm:pt modelId="{935C5997-E65D-4F38-B16D-3BBBA6FE25AC}" type="parTrans" cxnId="{B5E09641-9625-437A-8DD7-A7036ABE0520}">
      <dgm:prSet/>
      <dgm:spPr/>
      <dgm:t>
        <a:bodyPr/>
        <a:lstStyle/>
        <a:p>
          <a:endParaRPr lang="cs-CZ"/>
        </a:p>
      </dgm:t>
    </dgm:pt>
    <dgm:pt modelId="{B63B6681-CF92-454E-9001-EC498580F14C}">
      <dgm:prSet phldrT="[Text]" phldr="1"/>
      <dgm:spPr>
        <a:blipFill rotWithShape="0">
          <a:blip xmlns:r="http://schemas.openxmlformats.org/officeDocument/2006/relationships" r:embed="rId4"/>
          <a:stretch>
            <a:fillRect/>
          </a:stretch>
        </a:blipFill>
      </dgm:spPr>
      <dgm:t>
        <a:bodyPr/>
        <a:lstStyle/>
        <a:p>
          <a:endParaRPr lang="cs-CZ" dirty="0"/>
        </a:p>
      </dgm:t>
    </dgm:pt>
    <dgm:pt modelId="{9CB5843C-4F6E-4527-9DDD-AB7F89C8BDBE}" type="sibTrans" cxnId="{087813DF-FE59-4DD4-B2E4-C7DC74B0AD83}">
      <dgm:prSet/>
      <dgm:spPr/>
      <dgm:t>
        <a:bodyPr/>
        <a:lstStyle/>
        <a:p>
          <a:endParaRPr lang="cs-CZ"/>
        </a:p>
      </dgm:t>
    </dgm:pt>
    <dgm:pt modelId="{FE56A095-363E-4707-9911-FFC17348CD36}" type="parTrans" cxnId="{087813DF-FE59-4DD4-B2E4-C7DC74B0AD83}">
      <dgm:prSet/>
      <dgm:spPr/>
      <dgm:t>
        <a:bodyPr/>
        <a:lstStyle/>
        <a:p>
          <a:endParaRPr lang="cs-CZ"/>
        </a:p>
      </dgm:t>
    </dgm:pt>
    <dgm:pt modelId="{68497C16-AD89-42CC-998F-E748705C12A8}">
      <dgm:prSet phldrT="[Text]" phldr="1"/>
      <dgm:spPr>
        <a:blipFill rotWithShape="0">
          <a:blip xmlns:r="http://schemas.openxmlformats.org/officeDocument/2006/relationships" r:embed="rId5"/>
          <a:stretch>
            <a:fillRect/>
          </a:stretch>
        </a:blipFill>
      </dgm:spPr>
      <dgm:t>
        <a:bodyPr/>
        <a:lstStyle/>
        <a:p>
          <a:endParaRPr lang="cs-CZ" dirty="0"/>
        </a:p>
      </dgm:t>
    </dgm:pt>
    <dgm:pt modelId="{2D5681EE-054A-46EA-8A46-4BBB5BAC6018}" type="sibTrans" cxnId="{BD307A69-BF00-4263-942C-9B474358928F}">
      <dgm:prSet/>
      <dgm:spPr/>
      <dgm:t>
        <a:bodyPr/>
        <a:lstStyle/>
        <a:p>
          <a:endParaRPr lang="cs-CZ"/>
        </a:p>
      </dgm:t>
    </dgm:pt>
    <dgm:pt modelId="{F8D4E0AB-4CB5-486B-88E3-BC8FEAECE783}" type="parTrans" cxnId="{BD307A69-BF00-4263-942C-9B474358928F}">
      <dgm:prSet/>
      <dgm:spPr/>
      <dgm:t>
        <a:bodyPr/>
        <a:lstStyle/>
        <a:p>
          <a:endParaRPr lang="cs-CZ"/>
        </a:p>
      </dgm:t>
    </dgm:pt>
    <dgm:pt modelId="{5096896F-3619-416A-980D-E1E3A1487FA0}">
      <dgm:prSet phldrT="[Text]"/>
      <dgm:spPr>
        <a:blipFill rotWithShape="0">
          <a:blip xmlns:r="http://schemas.openxmlformats.org/officeDocument/2006/relationships" r:embed="rId6"/>
          <a:stretch>
            <a:fillRect/>
          </a:stretch>
        </a:blipFill>
      </dgm:spPr>
      <dgm:t>
        <a:bodyPr/>
        <a:lstStyle/>
        <a:p>
          <a:endParaRPr lang="cs-CZ" dirty="0"/>
        </a:p>
      </dgm:t>
    </dgm:pt>
    <dgm:pt modelId="{BC243DD6-8D90-4DF1-8A9E-AD8A4AE0A9F9}" type="parTrans" cxnId="{F961C449-22E5-405E-BA99-CAB396F106E5}">
      <dgm:prSet/>
      <dgm:spPr/>
      <dgm:t>
        <a:bodyPr/>
        <a:lstStyle/>
        <a:p>
          <a:endParaRPr lang="cs-CZ"/>
        </a:p>
      </dgm:t>
    </dgm:pt>
    <dgm:pt modelId="{7EFA4D42-6269-439A-A22C-C54D409E49AF}" type="sibTrans" cxnId="{F961C449-22E5-405E-BA99-CAB396F106E5}">
      <dgm:prSet/>
      <dgm:spPr/>
      <dgm:t>
        <a:bodyPr/>
        <a:lstStyle/>
        <a:p>
          <a:endParaRPr lang="cs-CZ"/>
        </a:p>
      </dgm:t>
    </dgm:pt>
    <dgm:pt modelId="{C0C8837F-EE9F-4F5E-823B-573564CA65B0}" type="pres">
      <dgm:prSet presAssocID="{E436E17B-C74D-4FCF-9B91-857A4384035F}" presName="diagram" presStyleCnt="0">
        <dgm:presLayoutVars>
          <dgm:dir/>
          <dgm:resizeHandles val="exact"/>
        </dgm:presLayoutVars>
      </dgm:prSet>
      <dgm:spPr/>
    </dgm:pt>
    <dgm:pt modelId="{3B64DB19-E723-4485-8291-E94574241F32}" type="pres">
      <dgm:prSet presAssocID="{68497C16-AD89-42CC-998F-E748705C12A8}" presName="node" presStyleLbl="node1" presStyleIdx="0" presStyleCnt="6">
        <dgm:presLayoutVars>
          <dgm:bulletEnabled val="1"/>
        </dgm:presLayoutVars>
      </dgm:prSet>
      <dgm:spPr/>
    </dgm:pt>
    <dgm:pt modelId="{AE0AD95D-003C-4D6F-864F-ED73D66A40C4}" type="pres">
      <dgm:prSet presAssocID="{2D5681EE-054A-46EA-8A46-4BBB5BAC6018}" presName="sibTrans" presStyleCnt="0"/>
      <dgm:spPr/>
    </dgm:pt>
    <dgm:pt modelId="{9A2197CB-4F94-4ECE-AD2C-E6A67117AB29}" type="pres">
      <dgm:prSet presAssocID="{B63B6681-CF92-454E-9001-EC498580F14C}" presName="node" presStyleLbl="node1" presStyleIdx="1" presStyleCnt="6">
        <dgm:presLayoutVars>
          <dgm:bulletEnabled val="1"/>
        </dgm:presLayoutVars>
      </dgm:prSet>
      <dgm:spPr/>
    </dgm:pt>
    <dgm:pt modelId="{ABF99BC3-12B6-4B99-B190-EBD74B7AD4A1}" type="pres">
      <dgm:prSet presAssocID="{9CB5843C-4F6E-4527-9DDD-AB7F89C8BDBE}" presName="sibTrans" presStyleCnt="0"/>
      <dgm:spPr/>
    </dgm:pt>
    <dgm:pt modelId="{B5C6405C-7F02-4701-BF76-F0EDBA610782}" type="pres">
      <dgm:prSet presAssocID="{87F0B8E2-4B3A-4C6E-9DEB-EFE55783A4AB}" presName="node" presStyleLbl="node1" presStyleIdx="2" presStyleCnt="6">
        <dgm:presLayoutVars>
          <dgm:bulletEnabled val="1"/>
        </dgm:presLayoutVars>
      </dgm:prSet>
      <dgm:spPr/>
    </dgm:pt>
    <dgm:pt modelId="{7805286D-344B-4AE6-A4D4-549D0BC42390}" type="pres">
      <dgm:prSet presAssocID="{36214A00-3AD6-4F7C-B386-66299D7A966C}" presName="sibTrans" presStyleCnt="0"/>
      <dgm:spPr/>
    </dgm:pt>
    <dgm:pt modelId="{6DF6EF7A-EC95-4C65-B85E-4ACCF44B030F}" type="pres">
      <dgm:prSet presAssocID="{FCFAC1A9-9686-4491-B8EF-CEC66EE4BCD3}" presName="node" presStyleLbl="node1" presStyleIdx="3" presStyleCnt="6">
        <dgm:presLayoutVars>
          <dgm:bulletEnabled val="1"/>
        </dgm:presLayoutVars>
      </dgm:prSet>
      <dgm:spPr/>
    </dgm:pt>
    <dgm:pt modelId="{72A5B62C-277A-42B8-8148-C556DD1622F4}" type="pres">
      <dgm:prSet presAssocID="{A746EA62-3D9A-46CC-A696-C4A4BD940AF2}" presName="sibTrans" presStyleCnt="0"/>
      <dgm:spPr/>
    </dgm:pt>
    <dgm:pt modelId="{58F14968-391B-4024-A8F7-6656F52383B0}" type="pres">
      <dgm:prSet presAssocID="{867E2293-D004-41C8-85D8-DC7149410F01}" presName="node" presStyleLbl="node1" presStyleIdx="4" presStyleCnt="6">
        <dgm:presLayoutVars>
          <dgm:bulletEnabled val="1"/>
        </dgm:presLayoutVars>
      </dgm:prSet>
      <dgm:spPr/>
    </dgm:pt>
    <dgm:pt modelId="{16D63853-73BE-46CB-A033-72C81D855366}" type="pres">
      <dgm:prSet presAssocID="{E8E751B1-9121-45FD-9050-7CB4C75B74A7}" presName="sibTrans" presStyleCnt="0"/>
      <dgm:spPr/>
    </dgm:pt>
    <dgm:pt modelId="{4381A1F7-04F0-4424-83A7-B9EACA8686A9}" type="pres">
      <dgm:prSet presAssocID="{5096896F-3619-416A-980D-E1E3A1487FA0}" presName="node" presStyleLbl="node1" presStyleIdx="5" presStyleCnt="6">
        <dgm:presLayoutVars>
          <dgm:bulletEnabled val="1"/>
        </dgm:presLayoutVars>
      </dgm:prSet>
      <dgm:spPr/>
    </dgm:pt>
  </dgm:ptLst>
  <dgm:cxnLst>
    <dgm:cxn modelId="{782139DF-58DD-4229-978D-B43FB8DD658D}" type="presOf" srcId="{867E2293-D004-41C8-85D8-DC7149410F01}" destId="{58F14968-391B-4024-A8F7-6656F52383B0}" srcOrd="0" destOrd="0" presId="urn:microsoft.com/office/officeart/2005/8/layout/default"/>
    <dgm:cxn modelId="{F961C449-22E5-405E-BA99-CAB396F106E5}" srcId="{E436E17B-C74D-4FCF-9B91-857A4384035F}" destId="{5096896F-3619-416A-980D-E1E3A1487FA0}" srcOrd="5" destOrd="0" parTransId="{BC243DD6-8D90-4DF1-8A9E-AD8A4AE0A9F9}" sibTransId="{7EFA4D42-6269-439A-A22C-C54D409E49AF}"/>
    <dgm:cxn modelId="{D4EE588E-C787-49D0-965D-927AAD987C23}" srcId="{E436E17B-C74D-4FCF-9B91-857A4384035F}" destId="{FCFAC1A9-9686-4491-B8EF-CEC66EE4BCD3}" srcOrd="3" destOrd="0" parTransId="{E4EA74A4-866D-4AAE-9245-00E2A6D1D50E}" sibTransId="{A746EA62-3D9A-46CC-A696-C4A4BD940AF2}"/>
    <dgm:cxn modelId="{3DD80637-2E16-4733-BA79-AE0A01D3567C}" type="presOf" srcId="{FCFAC1A9-9686-4491-B8EF-CEC66EE4BCD3}" destId="{6DF6EF7A-EC95-4C65-B85E-4ACCF44B030F}" srcOrd="0" destOrd="0" presId="urn:microsoft.com/office/officeart/2005/8/layout/default"/>
    <dgm:cxn modelId="{B5E09641-9625-437A-8DD7-A7036ABE0520}" srcId="{E436E17B-C74D-4FCF-9B91-857A4384035F}" destId="{87F0B8E2-4B3A-4C6E-9DEB-EFE55783A4AB}" srcOrd="2" destOrd="0" parTransId="{935C5997-E65D-4F38-B16D-3BBBA6FE25AC}" sibTransId="{36214A00-3AD6-4F7C-B386-66299D7A966C}"/>
    <dgm:cxn modelId="{BD307A69-BF00-4263-942C-9B474358928F}" srcId="{E436E17B-C74D-4FCF-9B91-857A4384035F}" destId="{68497C16-AD89-42CC-998F-E748705C12A8}" srcOrd="0" destOrd="0" parTransId="{F8D4E0AB-4CB5-486B-88E3-BC8FEAECE783}" sibTransId="{2D5681EE-054A-46EA-8A46-4BBB5BAC6018}"/>
    <dgm:cxn modelId="{43AD12EB-F6E3-491A-8590-A460CED4E84A}" type="presOf" srcId="{E436E17B-C74D-4FCF-9B91-857A4384035F}" destId="{C0C8837F-EE9F-4F5E-823B-573564CA65B0}" srcOrd="0" destOrd="0" presId="urn:microsoft.com/office/officeart/2005/8/layout/default"/>
    <dgm:cxn modelId="{087813DF-FE59-4DD4-B2E4-C7DC74B0AD83}" srcId="{E436E17B-C74D-4FCF-9B91-857A4384035F}" destId="{B63B6681-CF92-454E-9001-EC498580F14C}" srcOrd="1" destOrd="0" parTransId="{FE56A095-363E-4707-9911-FFC17348CD36}" sibTransId="{9CB5843C-4F6E-4527-9DDD-AB7F89C8BDBE}"/>
    <dgm:cxn modelId="{34484AD1-3B5C-41BD-8CA5-2B24B3F13B71}" type="presOf" srcId="{68497C16-AD89-42CC-998F-E748705C12A8}" destId="{3B64DB19-E723-4485-8291-E94574241F32}" srcOrd="0" destOrd="0" presId="urn:microsoft.com/office/officeart/2005/8/layout/default"/>
    <dgm:cxn modelId="{97F8A913-B2A4-4DA1-8F2E-5D3B244E589E}" type="presOf" srcId="{87F0B8E2-4B3A-4C6E-9DEB-EFE55783A4AB}" destId="{B5C6405C-7F02-4701-BF76-F0EDBA610782}" srcOrd="0" destOrd="0" presId="urn:microsoft.com/office/officeart/2005/8/layout/default"/>
    <dgm:cxn modelId="{A085E3C5-E467-42D0-9094-D2C9C241CE99}" type="presOf" srcId="{5096896F-3619-416A-980D-E1E3A1487FA0}" destId="{4381A1F7-04F0-4424-83A7-B9EACA8686A9}" srcOrd="0" destOrd="0" presId="urn:microsoft.com/office/officeart/2005/8/layout/default"/>
    <dgm:cxn modelId="{31360110-A03A-4075-ACC2-14F45FDC6AA5}" type="presOf" srcId="{B63B6681-CF92-454E-9001-EC498580F14C}" destId="{9A2197CB-4F94-4ECE-AD2C-E6A67117AB29}" srcOrd="0" destOrd="0" presId="urn:microsoft.com/office/officeart/2005/8/layout/default"/>
    <dgm:cxn modelId="{9532D791-0666-4978-A848-1D2C9C8C1083}" srcId="{E436E17B-C74D-4FCF-9B91-857A4384035F}" destId="{867E2293-D004-41C8-85D8-DC7149410F01}" srcOrd="4" destOrd="0" parTransId="{EFE26F21-3ED4-430A-A74E-9A7A48E99A06}" sibTransId="{E8E751B1-9121-45FD-9050-7CB4C75B74A7}"/>
    <dgm:cxn modelId="{243C8CCB-5317-4EE7-B6D0-4BB84F42013E}" type="presParOf" srcId="{C0C8837F-EE9F-4F5E-823B-573564CA65B0}" destId="{3B64DB19-E723-4485-8291-E94574241F32}" srcOrd="0" destOrd="0" presId="urn:microsoft.com/office/officeart/2005/8/layout/default"/>
    <dgm:cxn modelId="{F1730958-3CC8-4D2E-833C-19DB6A1E6928}" type="presParOf" srcId="{C0C8837F-EE9F-4F5E-823B-573564CA65B0}" destId="{AE0AD95D-003C-4D6F-864F-ED73D66A40C4}" srcOrd="1" destOrd="0" presId="urn:microsoft.com/office/officeart/2005/8/layout/default"/>
    <dgm:cxn modelId="{7B3B9037-B4AB-4DF0-A5F5-167C5BFF3933}" type="presParOf" srcId="{C0C8837F-EE9F-4F5E-823B-573564CA65B0}" destId="{9A2197CB-4F94-4ECE-AD2C-E6A67117AB29}" srcOrd="2" destOrd="0" presId="urn:microsoft.com/office/officeart/2005/8/layout/default"/>
    <dgm:cxn modelId="{75456D5D-5307-4852-AE5B-4B155D93B800}" type="presParOf" srcId="{C0C8837F-EE9F-4F5E-823B-573564CA65B0}" destId="{ABF99BC3-12B6-4B99-B190-EBD74B7AD4A1}" srcOrd="3" destOrd="0" presId="urn:microsoft.com/office/officeart/2005/8/layout/default"/>
    <dgm:cxn modelId="{66B5FF07-1CFD-40E6-8B58-283146D55CE1}" type="presParOf" srcId="{C0C8837F-EE9F-4F5E-823B-573564CA65B0}" destId="{B5C6405C-7F02-4701-BF76-F0EDBA610782}" srcOrd="4" destOrd="0" presId="urn:microsoft.com/office/officeart/2005/8/layout/default"/>
    <dgm:cxn modelId="{C6BED975-501E-43FC-AF43-BB16D77C61E6}" type="presParOf" srcId="{C0C8837F-EE9F-4F5E-823B-573564CA65B0}" destId="{7805286D-344B-4AE6-A4D4-549D0BC42390}" srcOrd="5" destOrd="0" presId="urn:microsoft.com/office/officeart/2005/8/layout/default"/>
    <dgm:cxn modelId="{2B017F57-4D3F-453B-BC75-7290D46A1829}" type="presParOf" srcId="{C0C8837F-EE9F-4F5E-823B-573564CA65B0}" destId="{6DF6EF7A-EC95-4C65-B85E-4ACCF44B030F}" srcOrd="6" destOrd="0" presId="urn:microsoft.com/office/officeart/2005/8/layout/default"/>
    <dgm:cxn modelId="{0B2989F3-D5F1-4969-918A-89142A9F56C8}" type="presParOf" srcId="{C0C8837F-EE9F-4F5E-823B-573564CA65B0}" destId="{72A5B62C-277A-42B8-8148-C556DD1622F4}" srcOrd="7" destOrd="0" presId="urn:microsoft.com/office/officeart/2005/8/layout/default"/>
    <dgm:cxn modelId="{DF52518F-B52B-47B2-BBE7-1B5E14522802}" type="presParOf" srcId="{C0C8837F-EE9F-4F5E-823B-573564CA65B0}" destId="{58F14968-391B-4024-A8F7-6656F52383B0}" srcOrd="8" destOrd="0" presId="urn:microsoft.com/office/officeart/2005/8/layout/default"/>
    <dgm:cxn modelId="{1EF147D7-E0EB-4820-9CE3-82B7B9AEF7A0}" type="presParOf" srcId="{C0C8837F-EE9F-4F5E-823B-573564CA65B0}" destId="{16D63853-73BE-46CB-A033-72C81D855366}" srcOrd="9" destOrd="0" presId="urn:microsoft.com/office/officeart/2005/8/layout/default"/>
    <dgm:cxn modelId="{20A91E6A-123C-4599-98C6-85581376F544}" type="presParOf" srcId="{C0C8837F-EE9F-4F5E-823B-573564CA65B0}" destId="{4381A1F7-04F0-4424-83A7-B9EACA8686A9}" srcOrd="10" destOrd="0" presId="urn:microsoft.com/office/officeart/2005/8/layout/default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E8E51647-39E0-474D-8611-B85A9747C31D}" type="datetimeFigureOut">
              <a:rPr lang="cs-CZ" smtClean="0"/>
              <a:pPr/>
              <a:t>2.1.2011</a:t>
            </a:fld>
            <a:endParaRPr lang="cs-CZ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9BE05816-9BAE-49D3-AFDF-616B2A10914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51647-39E0-474D-8611-B85A9747C31D}" type="datetimeFigureOut">
              <a:rPr lang="cs-CZ" smtClean="0"/>
              <a:pPr/>
              <a:t>2.1.2011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05816-9BAE-49D3-AFDF-616B2A10914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51647-39E0-474D-8611-B85A9747C31D}" type="datetimeFigureOut">
              <a:rPr lang="cs-CZ" smtClean="0"/>
              <a:pPr/>
              <a:t>2.1.2011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05816-9BAE-49D3-AFDF-616B2A10914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8E51647-39E0-474D-8611-B85A9747C31D}" type="datetimeFigureOut">
              <a:rPr lang="cs-CZ" smtClean="0"/>
              <a:pPr/>
              <a:t>2.1.2011</a:t>
            </a:fld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BE05816-9BAE-49D3-AFDF-616B2A10914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E8E51647-39E0-474D-8611-B85A9747C31D}" type="datetimeFigureOut">
              <a:rPr lang="cs-CZ" smtClean="0"/>
              <a:pPr/>
              <a:t>2.1.2011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9BE05816-9BAE-49D3-AFDF-616B2A10914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51647-39E0-474D-8611-B85A9747C31D}" type="datetimeFigureOut">
              <a:rPr lang="cs-CZ" smtClean="0"/>
              <a:pPr/>
              <a:t>2.1.2011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05816-9BAE-49D3-AFDF-616B2A10914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51647-39E0-474D-8611-B85A9747C31D}" type="datetimeFigureOut">
              <a:rPr lang="cs-CZ" smtClean="0"/>
              <a:pPr/>
              <a:t>2.1.2011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05816-9BAE-49D3-AFDF-616B2A10914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8E51647-39E0-474D-8611-B85A9747C31D}" type="datetimeFigureOut">
              <a:rPr lang="cs-CZ" smtClean="0"/>
              <a:pPr/>
              <a:t>2.1.2011</a:t>
            </a:fld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BE05816-9BAE-49D3-AFDF-616B2A10914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51647-39E0-474D-8611-B85A9747C31D}" type="datetimeFigureOut">
              <a:rPr lang="cs-CZ" smtClean="0"/>
              <a:pPr/>
              <a:t>2.1.2011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05816-9BAE-49D3-AFDF-616B2A10914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8E51647-39E0-474D-8611-B85A9747C31D}" type="datetimeFigureOut">
              <a:rPr lang="cs-CZ" smtClean="0"/>
              <a:pPr/>
              <a:t>2.1.2011</a:t>
            </a:fld>
            <a:endParaRPr lang="cs-CZ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BE05816-9BAE-49D3-AFDF-616B2A10914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8E51647-39E0-474D-8611-B85A9747C31D}" type="datetimeFigureOut">
              <a:rPr lang="cs-CZ" smtClean="0"/>
              <a:pPr/>
              <a:t>2.1.2011</a:t>
            </a:fld>
            <a:endParaRPr lang="cs-CZ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BE05816-9BAE-49D3-AFDF-616B2A10914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8E51647-39E0-474D-8611-B85A9747C31D}" type="datetimeFigureOut">
              <a:rPr lang="cs-CZ" smtClean="0"/>
              <a:pPr/>
              <a:t>2.1.2011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9BE05816-9BAE-49D3-AFDF-616B2A10914E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cs-CZ" sz="5400" dirty="0" smtClean="0">
                <a:solidFill>
                  <a:schemeClr val="accent1">
                    <a:lumMod val="75000"/>
                  </a:schemeClr>
                </a:solidFill>
                <a:latin typeface="Bodoni MT Black" pitchFamily="18" charset="0"/>
              </a:rPr>
              <a:t>Péče o chrup</a:t>
            </a:r>
            <a:endParaRPr lang="cs-CZ" sz="5400" dirty="0">
              <a:solidFill>
                <a:schemeClr val="accent1">
                  <a:lumMod val="75000"/>
                </a:schemeClr>
              </a:solidFill>
              <a:latin typeface="Bodoni MT Black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cs-CZ" sz="5400" dirty="0" smtClean="0">
                <a:solidFill>
                  <a:srgbClr val="00B0F0"/>
                </a:solidFill>
                <a:latin typeface="Bodoni MT Black" pitchFamily="18" charset="0"/>
              </a:rPr>
              <a:t>ZDRAVÉ ZUBY</a:t>
            </a:r>
            <a:endParaRPr lang="cs-CZ" sz="5400" dirty="0">
              <a:solidFill>
                <a:srgbClr val="00B0F0"/>
              </a:solidFill>
              <a:latin typeface="Bodoni MT Black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cs-CZ" dirty="0" smtClean="0"/>
              <a:t>Čištění zubů</a:t>
            </a:r>
            <a:endParaRPr lang="cs-CZ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0034" y="1671625"/>
            <a:ext cx="7500990" cy="42862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7467600" cy="4873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28596" y="214290"/>
            <a:ext cx="7500990" cy="1285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B64DB19-E723-4485-8291-E94574241F3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graphicEl>
                                              <a:dgm id="{3B64DB19-E723-4485-8291-E94574241F3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A2197CB-4F94-4ECE-AD2C-E6A67117AB2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graphicEl>
                                              <a:dgm id="{9A2197CB-4F94-4ECE-AD2C-E6A67117AB2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5C6405C-7F02-4701-BF76-F0EDBA6107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>
                                            <p:graphicEl>
                                              <a:dgm id="{B5C6405C-7F02-4701-BF76-F0EDBA61078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DF6EF7A-EC95-4C65-B85E-4ACCF44B030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>
                                            <p:graphicEl>
                                              <a:dgm id="{6DF6EF7A-EC95-4C65-B85E-4ACCF44B030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8F14968-391B-4024-A8F7-6656F52383B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">
                                            <p:graphicEl>
                                              <a:dgm id="{58F14968-391B-4024-A8F7-6656F52383B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381A1F7-04F0-4424-83A7-B9EACA8686A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5">
                                            <p:graphicEl>
                                              <a:dgm id="{4381A1F7-04F0-4424-83A7-B9EACA8686A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Šablona č. </a:t>
            </a:r>
            <a:r>
              <a:rPr lang="cs-CZ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32</a:t>
            </a:r>
            <a:endParaRPr lang="cs-CZ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Vypracovala: Květuše Vendégová</a:t>
            </a:r>
          </a:p>
          <a:p>
            <a:r>
              <a:rPr lang="cs-CZ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Prvouka </a:t>
            </a:r>
          </a:p>
          <a:p>
            <a:r>
              <a:rPr lang="cs-CZ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2.ročník ZŠ</a:t>
            </a:r>
          </a:p>
          <a:p>
            <a:r>
              <a:rPr lang="cs-CZ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ZŠ a MŠ Višňová</a:t>
            </a:r>
          </a:p>
          <a:p>
            <a:r>
              <a:rPr lang="cs-CZ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30.12.2010</a:t>
            </a:r>
          </a:p>
          <a:p>
            <a:r>
              <a:rPr lang="cs-CZ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Obrázky </a:t>
            </a:r>
            <a:r>
              <a:rPr lang="cs-CZ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www.google.cz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289</TotalTime>
  <Words>25</Words>
  <Application>Microsoft Office PowerPoint</Application>
  <PresentationFormat>On-screen Show (4:3)</PresentationFormat>
  <Paragraphs>10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Oriel</vt:lpstr>
      <vt:lpstr>Péče o chrup</vt:lpstr>
      <vt:lpstr>Čištění zubů</vt:lpstr>
      <vt:lpstr>Slide 3</vt:lpstr>
      <vt:lpstr>Šablona č. 32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Květuše</dc:creator>
  <cp:lastModifiedBy>Květuše</cp:lastModifiedBy>
  <cp:revision>32</cp:revision>
  <dcterms:created xsi:type="dcterms:W3CDTF">2011-01-01T20:14:51Z</dcterms:created>
  <dcterms:modified xsi:type="dcterms:W3CDTF">2011-01-02T16:32:47Z</dcterms:modified>
</cp:coreProperties>
</file>