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9706F0-CEBF-4FE1-9EFE-7C3B66DEC55E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A9DAB0-4203-4802-A800-FDED063919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RwcbLFV1C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 smtClean="0">
                <a:hlinkClick r:id="rId2"/>
              </a:rPr>
              <a:t>http://www.youtube.com/watch?v=vRwcbLFV1Co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měsíc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3242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30"/>
            <a:ext cx="6984776" cy="674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60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 smtClean="0"/>
              <a:t>Šablona č.16</a:t>
            </a:r>
            <a:br>
              <a:rPr lang="cs-CZ" sz="1800" dirty="0" smtClean="0"/>
            </a:br>
            <a:r>
              <a:rPr lang="cs-CZ" sz="1800" dirty="0" smtClean="0"/>
              <a:t>Vypracovala: Květuše Vendégová</a:t>
            </a:r>
            <a:br>
              <a:rPr lang="cs-CZ" sz="1800" dirty="0" smtClean="0"/>
            </a:br>
            <a:r>
              <a:rPr lang="cs-CZ" sz="1800" dirty="0" smtClean="0"/>
              <a:t>5.ročník </a:t>
            </a:r>
            <a:r>
              <a:rPr lang="cs-CZ" sz="1800" dirty="0" smtClean="0"/>
              <a:t>ZŠ</a:t>
            </a:r>
            <a:br>
              <a:rPr lang="cs-CZ" sz="1800" dirty="0" smtClean="0"/>
            </a:br>
            <a:r>
              <a:rPr lang="cs-CZ" sz="1800" dirty="0" smtClean="0"/>
              <a:t>Přírodověda</a:t>
            </a:r>
            <a:br>
              <a:rPr lang="cs-CZ" sz="1800" dirty="0" smtClean="0"/>
            </a:br>
            <a:r>
              <a:rPr lang="cs-CZ" sz="1800" dirty="0" smtClean="0"/>
              <a:t>Fáze měsíce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Výuka  -  pomocí úvodních animací žáci poznávají </a:t>
            </a:r>
            <a:r>
              <a:rPr lang="cs-CZ" sz="1800" dirty="0" smtClean="0"/>
              <a:t>proměny </a:t>
            </a:r>
            <a:r>
              <a:rPr lang="cs-CZ" sz="1800" dirty="0" smtClean="0"/>
              <a:t>Měsíce na noční obloze během lunárního měsíce.  Následuje reflexe dle snímků noční </a:t>
            </a:r>
            <a:r>
              <a:rPr lang="cs-CZ" sz="1800" dirty="0" smtClean="0"/>
              <a:t>oblohy  </a:t>
            </a:r>
            <a:r>
              <a:rPr lang="cs-CZ" sz="1800" dirty="0" smtClean="0"/>
              <a:t>v různých fázích Měsíce.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ZŠ a MŠ Višňová</a:t>
            </a:r>
            <a:br>
              <a:rPr lang="cs-CZ" sz="1800" dirty="0" smtClean="0"/>
            </a:br>
            <a:r>
              <a:rPr lang="cs-CZ" sz="1800" dirty="0" smtClean="0"/>
              <a:t>9.10.2011</a:t>
            </a:r>
            <a:br>
              <a:rPr lang="cs-CZ" sz="1800" dirty="0" smtClean="0"/>
            </a:br>
            <a:endParaRPr lang="cs-CZ" sz="1800" dirty="0" smtClean="0"/>
          </a:p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http://cs.wikipedia.org/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Měsíc obíhá kolem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84784"/>
            <a:ext cx="676189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6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Fáze 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3526"/>
            <a:ext cx="7704856" cy="49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69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38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</a:t>
            </a:r>
            <a:r>
              <a:rPr lang="cs-CZ" dirty="0" smtClean="0"/>
              <a:t>orůstá – první čtvrť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556792"/>
            <a:ext cx="384010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3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úplněk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3907"/>
            <a:ext cx="5112568" cy="53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04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</a:t>
            </a:r>
            <a:r>
              <a:rPr lang="cs-CZ" dirty="0" smtClean="0"/>
              <a:t>ouvá – poslední čtvr</a:t>
            </a:r>
            <a:r>
              <a:rPr lang="cs-CZ" dirty="0"/>
              <a:t>ť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89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4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1"/>
            <a:ext cx="9165771" cy="68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</TotalTime>
  <Words>22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Horizont</vt:lpstr>
      <vt:lpstr>měsíc</vt:lpstr>
      <vt:lpstr>Měsíc obíhá kolem země</vt:lpstr>
      <vt:lpstr>Fáze měsíce</vt:lpstr>
      <vt:lpstr>Slide 4</vt:lpstr>
      <vt:lpstr>Dorůstá – první čtvrť</vt:lpstr>
      <vt:lpstr>úplněk</vt:lpstr>
      <vt:lpstr>Couvá – poslední čtvrť</vt:lpstr>
      <vt:lpstr>nov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k.vendegova</dc:creator>
  <cp:lastModifiedBy>Květuše</cp:lastModifiedBy>
  <cp:revision>8</cp:revision>
  <dcterms:created xsi:type="dcterms:W3CDTF">2011-12-07T13:36:47Z</dcterms:created>
  <dcterms:modified xsi:type="dcterms:W3CDTF">2012-01-03T18:02:37Z</dcterms:modified>
</cp:coreProperties>
</file>