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4" r:id="rId4"/>
    <p:sldId id="260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image" Target="../media/image8.png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EAA2D9-62F1-477D-B50E-C83A6ABC94F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F66DDAA-2EAC-4889-9120-FEC615B8C6E6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cs-CZ" dirty="0"/>
        </a:p>
      </dgm:t>
    </dgm:pt>
    <dgm:pt modelId="{3584C8E3-3BD2-4B26-9772-E7C2A72B2493}" type="parTrans" cxnId="{FF491D5C-E144-4388-A922-6FAB2B725134}">
      <dgm:prSet/>
      <dgm:spPr/>
      <dgm:t>
        <a:bodyPr/>
        <a:lstStyle/>
        <a:p>
          <a:endParaRPr lang="cs-CZ"/>
        </a:p>
      </dgm:t>
    </dgm:pt>
    <dgm:pt modelId="{9AD8E37D-5D4E-4CD3-96C5-A269E554B793}" type="sibTrans" cxnId="{FF491D5C-E144-4388-A922-6FAB2B725134}">
      <dgm:prSet/>
      <dgm:spPr/>
      <dgm:t>
        <a:bodyPr/>
        <a:lstStyle/>
        <a:p>
          <a:endParaRPr lang="cs-CZ"/>
        </a:p>
      </dgm:t>
    </dgm:pt>
    <dgm:pt modelId="{47B6E36E-C2D8-4AE8-B60D-696A42EF6978}">
      <dgm:prSet phldrT="[Text]" phldr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cs-CZ" dirty="0"/>
        </a:p>
      </dgm:t>
    </dgm:pt>
    <dgm:pt modelId="{556C75C5-7D34-45A5-833A-2C1B85DD1095}" type="parTrans" cxnId="{908C075B-B51B-4444-9A05-DA488892A77F}">
      <dgm:prSet/>
      <dgm:spPr/>
      <dgm:t>
        <a:bodyPr/>
        <a:lstStyle/>
        <a:p>
          <a:endParaRPr lang="cs-CZ"/>
        </a:p>
      </dgm:t>
    </dgm:pt>
    <dgm:pt modelId="{E42B519E-B297-4AE8-BDE0-A9D7C88E19E7}" type="sibTrans" cxnId="{908C075B-B51B-4444-9A05-DA488892A77F}">
      <dgm:prSet/>
      <dgm:spPr/>
      <dgm:t>
        <a:bodyPr/>
        <a:lstStyle/>
        <a:p>
          <a:endParaRPr lang="cs-CZ"/>
        </a:p>
      </dgm:t>
    </dgm:pt>
    <dgm:pt modelId="{CA902BE9-0271-4D41-82B9-0A294C0F0BB9}">
      <dgm:prSet phldrT="[Text]" phldr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cs-CZ" dirty="0"/>
        </a:p>
      </dgm:t>
    </dgm:pt>
    <dgm:pt modelId="{0ADC9B54-FD73-4381-B13C-1085F3CE5FCF}" type="parTrans" cxnId="{2FA83271-6BBB-488C-B619-5CD81097BFBB}">
      <dgm:prSet/>
      <dgm:spPr/>
      <dgm:t>
        <a:bodyPr/>
        <a:lstStyle/>
        <a:p>
          <a:endParaRPr lang="cs-CZ"/>
        </a:p>
      </dgm:t>
    </dgm:pt>
    <dgm:pt modelId="{164D68D7-C7E3-4748-8B99-585624A85BBE}" type="sibTrans" cxnId="{2FA83271-6BBB-488C-B619-5CD81097BFBB}">
      <dgm:prSet/>
      <dgm:spPr/>
      <dgm:t>
        <a:bodyPr/>
        <a:lstStyle/>
        <a:p>
          <a:endParaRPr lang="cs-CZ"/>
        </a:p>
      </dgm:t>
    </dgm:pt>
    <dgm:pt modelId="{D81E3CDC-CE4C-45A0-8F80-9A12153B1685}">
      <dgm:prSet phldrT="[Text]" phldr="1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cs-CZ" dirty="0"/>
        </a:p>
      </dgm:t>
    </dgm:pt>
    <dgm:pt modelId="{368C13D7-60A1-435E-BC5E-65BC7D5690A0}" type="parTrans" cxnId="{8F5C0F74-FF58-4F70-9CEC-FD01F1F5C59F}">
      <dgm:prSet/>
      <dgm:spPr/>
      <dgm:t>
        <a:bodyPr/>
        <a:lstStyle/>
        <a:p>
          <a:endParaRPr lang="cs-CZ"/>
        </a:p>
      </dgm:t>
    </dgm:pt>
    <dgm:pt modelId="{A34EA9ED-46F8-4CE6-854D-7798E174ED6D}" type="sibTrans" cxnId="{8F5C0F74-FF58-4F70-9CEC-FD01F1F5C59F}">
      <dgm:prSet/>
      <dgm:spPr/>
      <dgm:t>
        <a:bodyPr/>
        <a:lstStyle/>
        <a:p>
          <a:endParaRPr lang="cs-CZ"/>
        </a:p>
      </dgm:t>
    </dgm:pt>
    <dgm:pt modelId="{98AF0026-0B5E-4A73-8A33-441A745BAC21}">
      <dgm:prSet phldrT="[Text]" phldr="1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cs-CZ" dirty="0"/>
        </a:p>
      </dgm:t>
    </dgm:pt>
    <dgm:pt modelId="{A468AFBF-BECA-4F88-B9B8-93A467A25D99}" type="parTrans" cxnId="{C1EF3DD7-A3F6-46B8-BAE2-0E65EF279A7E}">
      <dgm:prSet/>
      <dgm:spPr/>
      <dgm:t>
        <a:bodyPr/>
        <a:lstStyle/>
        <a:p>
          <a:endParaRPr lang="cs-CZ"/>
        </a:p>
      </dgm:t>
    </dgm:pt>
    <dgm:pt modelId="{8879CE81-BD1F-48B0-829F-F0F9501CC9F2}" type="sibTrans" cxnId="{C1EF3DD7-A3F6-46B8-BAE2-0E65EF279A7E}">
      <dgm:prSet/>
      <dgm:spPr/>
      <dgm:t>
        <a:bodyPr/>
        <a:lstStyle/>
        <a:p>
          <a:endParaRPr lang="cs-CZ"/>
        </a:p>
      </dgm:t>
    </dgm:pt>
    <dgm:pt modelId="{CC5C4649-6EB8-41E5-9821-C7B558F654B2}">
      <dgm:prSet phldrT="[Text]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  <dgm:t>
        <a:bodyPr/>
        <a:lstStyle/>
        <a:p>
          <a:endParaRPr lang="cs-CZ" dirty="0"/>
        </a:p>
      </dgm:t>
    </dgm:pt>
    <dgm:pt modelId="{A0B6CB47-EE62-4D09-89A2-730BEE9C36F0}" type="parTrans" cxnId="{B4FE3EAA-D4D8-419A-8723-70AF6DF43C8F}">
      <dgm:prSet/>
      <dgm:spPr/>
      <dgm:t>
        <a:bodyPr/>
        <a:lstStyle/>
        <a:p>
          <a:endParaRPr lang="cs-CZ"/>
        </a:p>
      </dgm:t>
    </dgm:pt>
    <dgm:pt modelId="{6EA51255-CA27-41C8-A82A-63AFF74A0134}" type="sibTrans" cxnId="{B4FE3EAA-D4D8-419A-8723-70AF6DF43C8F}">
      <dgm:prSet/>
      <dgm:spPr/>
      <dgm:t>
        <a:bodyPr/>
        <a:lstStyle/>
        <a:p>
          <a:endParaRPr lang="cs-CZ"/>
        </a:p>
      </dgm:t>
    </dgm:pt>
    <dgm:pt modelId="{EE9174AE-FD14-492B-B403-ACF38CA6F01F}" type="pres">
      <dgm:prSet presAssocID="{BBEAA2D9-62F1-477D-B50E-C83A6ABC94F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49CCEB3-834E-4582-8E77-04D0B776AB44}" type="pres">
      <dgm:prSet presAssocID="{7F66DDAA-2EAC-4889-9120-FEC615B8C6E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B0B1A95-C3D5-41D8-97C4-33B2449DEFB2}" type="pres">
      <dgm:prSet presAssocID="{9AD8E37D-5D4E-4CD3-96C5-A269E554B793}" presName="sibTrans" presStyleCnt="0"/>
      <dgm:spPr/>
    </dgm:pt>
    <dgm:pt modelId="{2FCFD5CC-EE58-43F0-B326-51D6950320D7}" type="pres">
      <dgm:prSet presAssocID="{47B6E36E-C2D8-4AE8-B60D-696A42EF6978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A54C693-13F4-4413-8521-CA704F2A1065}" type="pres">
      <dgm:prSet presAssocID="{E42B519E-B297-4AE8-BDE0-A9D7C88E19E7}" presName="sibTrans" presStyleCnt="0"/>
      <dgm:spPr/>
    </dgm:pt>
    <dgm:pt modelId="{38A2FF8F-30AE-4491-B27F-211DCD125453}" type="pres">
      <dgm:prSet presAssocID="{CA902BE9-0271-4D41-82B9-0A294C0F0BB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8B00FB-D155-4EF4-80F6-EAC585000486}" type="pres">
      <dgm:prSet presAssocID="{164D68D7-C7E3-4748-8B99-585624A85BBE}" presName="sibTrans" presStyleCnt="0"/>
      <dgm:spPr/>
    </dgm:pt>
    <dgm:pt modelId="{07681E7F-8658-48B9-A4BB-98A6A7D671BD}" type="pres">
      <dgm:prSet presAssocID="{D81E3CDC-CE4C-45A0-8F80-9A12153B168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8AA2CC7-C5CE-4F4D-A156-3AE9D59028C7}" type="pres">
      <dgm:prSet presAssocID="{A34EA9ED-46F8-4CE6-854D-7798E174ED6D}" presName="sibTrans" presStyleCnt="0"/>
      <dgm:spPr/>
    </dgm:pt>
    <dgm:pt modelId="{59E6E9CA-EB27-4363-8E47-63E0C15542AF}" type="pres">
      <dgm:prSet presAssocID="{98AF0026-0B5E-4A73-8A33-441A745BAC2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46B6C4A-82DE-47F5-B976-3B3ABA870992}" type="pres">
      <dgm:prSet presAssocID="{8879CE81-BD1F-48B0-829F-F0F9501CC9F2}" presName="sibTrans" presStyleCnt="0"/>
      <dgm:spPr/>
    </dgm:pt>
    <dgm:pt modelId="{B2FBB3D1-A13F-4174-AFDD-22EA634C24C2}" type="pres">
      <dgm:prSet presAssocID="{CC5C4649-6EB8-41E5-9821-C7B558F654B2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4FE3EAA-D4D8-419A-8723-70AF6DF43C8F}" srcId="{BBEAA2D9-62F1-477D-B50E-C83A6ABC94F4}" destId="{CC5C4649-6EB8-41E5-9821-C7B558F654B2}" srcOrd="5" destOrd="0" parTransId="{A0B6CB47-EE62-4D09-89A2-730BEE9C36F0}" sibTransId="{6EA51255-CA27-41C8-A82A-63AFF74A0134}"/>
    <dgm:cxn modelId="{25A30922-0E41-48CD-9B88-EE6EFEDCE8A2}" type="presOf" srcId="{BBEAA2D9-62F1-477D-B50E-C83A6ABC94F4}" destId="{EE9174AE-FD14-492B-B403-ACF38CA6F01F}" srcOrd="0" destOrd="0" presId="urn:microsoft.com/office/officeart/2005/8/layout/default"/>
    <dgm:cxn modelId="{2FA83271-6BBB-488C-B619-5CD81097BFBB}" srcId="{BBEAA2D9-62F1-477D-B50E-C83A6ABC94F4}" destId="{CA902BE9-0271-4D41-82B9-0A294C0F0BB9}" srcOrd="2" destOrd="0" parTransId="{0ADC9B54-FD73-4381-B13C-1085F3CE5FCF}" sibTransId="{164D68D7-C7E3-4748-8B99-585624A85BBE}"/>
    <dgm:cxn modelId="{7ED6068F-6736-4CD5-864C-D916160CFD7B}" type="presOf" srcId="{7F66DDAA-2EAC-4889-9120-FEC615B8C6E6}" destId="{049CCEB3-834E-4582-8E77-04D0B776AB44}" srcOrd="0" destOrd="0" presId="urn:microsoft.com/office/officeart/2005/8/layout/default"/>
    <dgm:cxn modelId="{C1EF3DD7-A3F6-46B8-BAE2-0E65EF279A7E}" srcId="{BBEAA2D9-62F1-477D-B50E-C83A6ABC94F4}" destId="{98AF0026-0B5E-4A73-8A33-441A745BAC21}" srcOrd="4" destOrd="0" parTransId="{A468AFBF-BECA-4F88-B9B8-93A467A25D99}" sibTransId="{8879CE81-BD1F-48B0-829F-F0F9501CC9F2}"/>
    <dgm:cxn modelId="{AF18FD7B-C917-48BC-AA67-A7E32082EABB}" type="presOf" srcId="{D81E3CDC-CE4C-45A0-8F80-9A12153B1685}" destId="{07681E7F-8658-48B9-A4BB-98A6A7D671BD}" srcOrd="0" destOrd="0" presId="urn:microsoft.com/office/officeart/2005/8/layout/default"/>
    <dgm:cxn modelId="{0A615819-CF01-4B0A-B4D6-34DCB32ECAF6}" type="presOf" srcId="{98AF0026-0B5E-4A73-8A33-441A745BAC21}" destId="{59E6E9CA-EB27-4363-8E47-63E0C15542AF}" srcOrd="0" destOrd="0" presId="urn:microsoft.com/office/officeart/2005/8/layout/default"/>
    <dgm:cxn modelId="{908C075B-B51B-4444-9A05-DA488892A77F}" srcId="{BBEAA2D9-62F1-477D-B50E-C83A6ABC94F4}" destId="{47B6E36E-C2D8-4AE8-B60D-696A42EF6978}" srcOrd="1" destOrd="0" parTransId="{556C75C5-7D34-45A5-833A-2C1B85DD1095}" sibTransId="{E42B519E-B297-4AE8-BDE0-A9D7C88E19E7}"/>
    <dgm:cxn modelId="{D5219662-3CC4-470E-A4F9-01E82A294332}" type="presOf" srcId="{CC5C4649-6EB8-41E5-9821-C7B558F654B2}" destId="{B2FBB3D1-A13F-4174-AFDD-22EA634C24C2}" srcOrd="0" destOrd="0" presId="urn:microsoft.com/office/officeart/2005/8/layout/default"/>
    <dgm:cxn modelId="{8F5C0F74-FF58-4F70-9CEC-FD01F1F5C59F}" srcId="{BBEAA2D9-62F1-477D-B50E-C83A6ABC94F4}" destId="{D81E3CDC-CE4C-45A0-8F80-9A12153B1685}" srcOrd="3" destOrd="0" parTransId="{368C13D7-60A1-435E-BC5E-65BC7D5690A0}" sibTransId="{A34EA9ED-46F8-4CE6-854D-7798E174ED6D}"/>
    <dgm:cxn modelId="{1234E833-1AF4-4334-8E31-3224E8E71D32}" type="presOf" srcId="{CA902BE9-0271-4D41-82B9-0A294C0F0BB9}" destId="{38A2FF8F-30AE-4491-B27F-211DCD125453}" srcOrd="0" destOrd="0" presId="urn:microsoft.com/office/officeart/2005/8/layout/default"/>
    <dgm:cxn modelId="{FF491D5C-E144-4388-A922-6FAB2B725134}" srcId="{BBEAA2D9-62F1-477D-B50E-C83A6ABC94F4}" destId="{7F66DDAA-2EAC-4889-9120-FEC615B8C6E6}" srcOrd="0" destOrd="0" parTransId="{3584C8E3-3BD2-4B26-9772-E7C2A72B2493}" sibTransId="{9AD8E37D-5D4E-4CD3-96C5-A269E554B793}"/>
    <dgm:cxn modelId="{3C82CF29-7784-47EC-BAC0-021AE338A93A}" type="presOf" srcId="{47B6E36E-C2D8-4AE8-B60D-696A42EF6978}" destId="{2FCFD5CC-EE58-43F0-B326-51D6950320D7}" srcOrd="0" destOrd="0" presId="urn:microsoft.com/office/officeart/2005/8/layout/default"/>
    <dgm:cxn modelId="{DD68AFA0-04B4-48FA-92F6-207D568E1AA1}" type="presParOf" srcId="{EE9174AE-FD14-492B-B403-ACF38CA6F01F}" destId="{049CCEB3-834E-4582-8E77-04D0B776AB44}" srcOrd="0" destOrd="0" presId="urn:microsoft.com/office/officeart/2005/8/layout/default"/>
    <dgm:cxn modelId="{08721F1C-8EDE-4860-9639-2C3560A6FBC9}" type="presParOf" srcId="{EE9174AE-FD14-492B-B403-ACF38CA6F01F}" destId="{AB0B1A95-C3D5-41D8-97C4-33B2449DEFB2}" srcOrd="1" destOrd="0" presId="urn:microsoft.com/office/officeart/2005/8/layout/default"/>
    <dgm:cxn modelId="{91E84605-48E2-4FFC-9AF5-A111575B7EDC}" type="presParOf" srcId="{EE9174AE-FD14-492B-B403-ACF38CA6F01F}" destId="{2FCFD5CC-EE58-43F0-B326-51D6950320D7}" srcOrd="2" destOrd="0" presId="urn:microsoft.com/office/officeart/2005/8/layout/default"/>
    <dgm:cxn modelId="{5F39E739-04AF-4CD2-A817-AB764EB70E15}" type="presParOf" srcId="{EE9174AE-FD14-492B-B403-ACF38CA6F01F}" destId="{FA54C693-13F4-4413-8521-CA704F2A1065}" srcOrd="3" destOrd="0" presId="urn:microsoft.com/office/officeart/2005/8/layout/default"/>
    <dgm:cxn modelId="{89CC0D00-672D-4C0B-B470-8F0E5D2CA5FB}" type="presParOf" srcId="{EE9174AE-FD14-492B-B403-ACF38CA6F01F}" destId="{38A2FF8F-30AE-4491-B27F-211DCD125453}" srcOrd="4" destOrd="0" presId="urn:microsoft.com/office/officeart/2005/8/layout/default"/>
    <dgm:cxn modelId="{8924E679-7825-47F9-8318-6D7116CDED89}" type="presParOf" srcId="{EE9174AE-FD14-492B-B403-ACF38CA6F01F}" destId="{2B8B00FB-D155-4EF4-80F6-EAC585000486}" srcOrd="5" destOrd="0" presId="urn:microsoft.com/office/officeart/2005/8/layout/default"/>
    <dgm:cxn modelId="{FC81CCB7-C56A-48DE-B1D0-AEB639935133}" type="presParOf" srcId="{EE9174AE-FD14-492B-B403-ACF38CA6F01F}" destId="{07681E7F-8658-48B9-A4BB-98A6A7D671BD}" srcOrd="6" destOrd="0" presId="urn:microsoft.com/office/officeart/2005/8/layout/default"/>
    <dgm:cxn modelId="{D0328DB7-3981-448B-B9BF-640389C56624}" type="presParOf" srcId="{EE9174AE-FD14-492B-B403-ACF38CA6F01F}" destId="{E8AA2CC7-C5CE-4F4D-A156-3AE9D59028C7}" srcOrd="7" destOrd="0" presId="urn:microsoft.com/office/officeart/2005/8/layout/default"/>
    <dgm:cxn modelId="{3E00D177-1E34-4CFA-9D98-19C791229937}" type="presParOf" srcId="{EE9174AE-FD14-492B-B403-ACF38CA6F01F}" destId="{59E6E9CA-EB27-4363-8E47-63E0C15542AF}" srcOrd="8" destOrd="0" presId="urn:microsoft.com/office/officeart/2005/8/layout/default"/>
    <dgm:cxn modelId="{419AF6D5-7B20-4797-A4EE-CDD8EA90FA73}" type="presParOf" srcId="{EE9174AE-FD14-492B-B403-ACF38CA6F01F}" destId="{F46B6C4A-82DE-47F5-B976-3B3ABA870992}" srcOrd="9" destOrd="0" presId="urn:microsoft.com/office/officeart/2005/8/layout/default"/>
    <dgm:cxn modelId="{9055C55B-E654-4753-BB78-903273BD5282}" type="presParOf" srcId="{EE9174AE-FD14-492B-B403-ACF38CA6F01F}" destId="{B2FBB3D1-A13F-4174-AFDD-22EA634C24C2}" srcOrd="10" destOrd="0" presId="urn:microsoft.com/office/officeart/2005/8/layout/default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E505ED-D210-4313-B952-38A465130B2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9B9DCAA-7817-4FFA-A078-2EDB5101076D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cs-CZ" dirty="0"/>
        </a:p>
      </dgm:t>
    </dgm:pt>
    <dgm:pt modelId="{FAD9AB82-C9AA-45AB-AD25-330EECBE5815}" type="parTrans" cxnId="{7D142F54-B07E-4129-8944-CC3E1C7679B3}">
      <dgm:prSet/>
      <dgm:spPr/>
      <dgm:t>
        <a:bodyPr/>
        <a:lstStyle/>
        <a:p>
          <a:endParaRPr lang="cs-CZ"/>
        </a:p>
      </dgm:t>
    </dgm:pt>
    <dgm:pt modelId="{49C81FF9-77D6-4EC1-8352-EE2BF95CF82B}" type="sibTrans" cxnId="{7D142F54-B07E-4129-8944-CC3E1C7679B3}">
      <dgm:prSet/>
      <dgm:spPr/>
      <dgm:t>
        <a:bodyPr/>
        <a:lstStyle/>
        <a:p>
          <a:endParaRPr lang="cs-CZ"/>
        </a:p>
      </dgm:t>
    </dgm:pt>
    <dgm:pt modelId="{77691F88-6FFC-4917-B107-7A566C4877B7}">
      <dgm:prSet phldrT="[Text]" phldr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cs-CZ" dirty="0"/>
        </a:p>
      </dgm:t>
    </dgm:pt>
    <dgm:pt modelId="{E6F8E509-0929-4AFC-88B7-5D837FEC1086}" type="parTrans" cxnId="{83A1C9FF-496B-439C-B047-249797FB5130}">
      <dgm:prSet/>
      <dgm:spPr/>
      <dgm:t>
        <a:bodyPr/>
        <a:lstStyle/>
        <a:p>
          <a:endParaRPr lang="cs-CZ"/>
        </a:p>
      </dgm:t>
    </dgm:pt>
    <dgm:pt modelId="{6BD3E89F-1638-47CF-BD80-8AB3682E65D8}" type="sibTrans" cxnId="{83A1C9FF-496B-439C-B047-249797FB5130}">
      <dgm:prSet/>
      <dgm:spPr/>
      <dgm:t>
        <a:bodyPr/>
        <a:lstStyle/>
        <a:p>
          <a:endParaRPr lang="cs-CZ"/>
        </a:p>
      </dgm:t>
    </dgm:pt>
    <dgm:pt modelId="{60BE5E86-B6F1-4566-A3E2-E091B9251B33}">
      <dgm:prSet phldrT="[Text]" phldr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cs-CZ" dirty="0"/>
        </a:p>
      </dgm:t>
    </dgm:pt>
    <dgm:pt modelId="{A450AD15-72CA-4E7D-950B-2CEB8F5267C5}" type="parTrans" cxnId="{A4AFA85D-0CBA-4C53-993C-492F2424884E}">
      <dgm:prSet/>
      <dgm:spPr/>
      <dgm:t>
        <a:bodyPr/>
        <a:lstStyle/>
        <a:p>
          <a:endParaRPr lang="cs-CZ"/>
        </a:p>
      </dgm:t>
    </dgm:pt>
    <dgm:pt modelId="{143BE48C-AC44-4215-8730-DDD7901B26E3}" type="sibTrans" cxnId="{A4AFA85D-0CBA-4C53-993C-492F2424884E}">
      <dgm:prSet/>
      <dgm:spPr/>
      <dgm:t>
        <a:bodyPr/>
        <a:lstStyle/>
        <a:p>
          <a:endParaRPr lang="cs-CZ"/>
        </a:p>
      </dgm:t>
    </dgm:pt>
    <dgm:pt modelId="{4D08AE43-8857-4DD3-9642-81BDD45ACD6E}">
      <dgm:prSet phldrT="[Text]" phldr="1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cs-CZ" dirty="0"/>
        </a:p>
      </dgm:t>
    </dgm:pt>
    <dgm:pt modelId="{2005C66B-4FAE-42DC-A56A-573834279F4C}" type="parTrans" cxnId="{24519586-27C0-4B2C-A6F4-B0051F68264B}">
      <dgm:prSet/>
      <dgm:spPr/>
      <dgm:t>
        <a:bodyPr/>
        <a:lstStyle/>
        <a:p>
          <a:endParaRPr lang="cs-CZ"/>
        </a:p>
      </dgm:t>
    </dgm:pt>
    <dgm:pt modelId="{2BB46644-FF25-4FF1-8E3D-E267CABA83F0}" type="sibTrans" cxnId="{24519586-27C0-4B2C-A6F4-B0051F68264B}">
      <dgm:prSet/>
      <dgm:spPr/>
      <dgm:t>
        <a:bodyPr/>
        <a:lstStyle/>
        <a:p>
          <a:endParaRPr lang="cs-CZ"/>
        </a:p>
      </dgm:t>
    </dgm:pt>
    <dgm:pt modelId="{4A4DB561-01A1-4512-AF35-E904E5635784}">
      <dgm:prSet phldrT="[Text]" phldr="1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cs-CZ" dirty="0"/>
        </a:p>
      </dgm:t>
    </dgm:pt>
    <dgm:pt modelId="{BC096E85-D9E3-4223-93CA-60D1547E1525}" type="parTrans" cxnId="{B6F5E585-9686-40C6-A36D-0C94C4574F59}">
      <dgm:prSet/>
      <dgm:spPr/>
      <dgm:t>
        <a:bodyPr/>
        <a:lstStyle/>
        <a:p>
          <a:endParaRPr lang="cs-CZ"/>
        </a:p>
      </dgm:t>
    </dgm:pt>
    <dgm:pt modelId="{6ABD3B15-FF9B-42C6-9009-7133107288EC}" type="sibTrans" cxnId="{B6F5E585-9686-40C6-A36D-0C94C4574F59}">
      <dgm:prSet/>
      <dgm:spPr/>
      <dgm:t>
        <a:bodyPr/>
        <a:lstStyle/>
        <a:p>
          <a:endParaRPr lang="cs-CZ"/>
        </a:p>
      </dgm:t>
    </dgm:pt>
    <dgm:pt modelId="{EEA928E3-52E6-49F6-BCFA-120ECFC4BCA7}">
      <dgm:prSet phldrT="[Text]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  <dgm:t>
        <a:bodyPr/>
        <a:lstStyle/>
        <a:p>
          <a:endParaRPr lang="cs-CZ" dirty="0"/>
        </a:p>
      </dgm:t>
    </dgm:pt>
    <dgm:pt modelId="{666FCD4E-DB09-44AF-B462-0B4F0890C3CE}" type="parTrans" cxnId="{1C855B04-724D-4961-B95E-0EDFCE34FCA4}">
      <dgm:prSet/>
      <dgm:spPr/>
      <dgm:t>
        <a:bodyPr/>
        <a:lstStyle/>
        <a:p>
          <a:endParaRPr lang="cs-CZ"/>
        </a:p>
      </dgm:t>
    </dgm:pt>
    <dgm:pt modelId="{3F9E4FE6-3B38-47E1-B7A5-9A9BB4645DC4}" type="sibTrans" cxnId="{1C855B04-724D-4961-B95E-0EDFCE34FCA4}">
      <dgm:prSet/>
      <dgm:spPr/>
      <dgm:t>
        <a:bodyPr/>
        <a:lstStyle/>
        <a:p>
          <a:endParaRPr lang="cs-CZ"/>
        </a:p>
      </dgm:t>
    </dgm:pt>
    <dgm:pt modelId="{C282DCB2-9956-43BA-8216-F61C9E1EBFD3}">
      <dgm:prSet phldrT="[Text]"/>
      <dgm:spPr>
        <a:blipFill rotWithShape="0">
          <a:blip xmlns:r="http://schemas.openxmlformats.org/officeDocument/2006/relationships" r:embed="rId7"/>
          <a:stretch>
            <a:fillRect/>
          </a:stretch>
        </a:blipFill>
      </dgm:spPr>
      <dgm:t>
        <a:bodyPr/>
        <a:lstStyle/>
        <a:p>
          <a:endParaRPr lang="cs-CZ" dirty="0"/>
        </a:p>
      </dgm:t>
    </dgm:pt>
    <dgm:pt modelId="{2055548E-D4E7-408B-BEB3-480220EFB797}" type="parTrans" cxnId="{C8936B0A-7157-4394-8608-C3C14E6E5DF1}">
      <dgm:prSet/>
      <dgm:spPr/>
      <dgm:t>
        <a:bodyPr/>
        <a:lstStyle/>
        <a:p>
          <a:endParaRPr lang="cs-CZ"/>
        </a:p>
      </dgm:t>
    </dgm:pt>
    <dgm:pt modelId="{0303C99E-B1D8-4CA8-BA1A-9B7F7475AA59}" type="sibTrans" cxnId="{C8936B0A-7157-4394-8608-C3C14E6E5DF1}">
      <dgm:prSet/>
      <dgm:spPr/>
      <dgm:t>
        <a:bodyPr/>
        <a:lstStyle/>
        <a:p>
          <a:endParaRPr lang="cs-CZ"/>
        </a:p>
      </dgm:t>
    </dgm:pt>
    <dgm:pt modelId="{C20FC73C-7169-4208-AD65-B00273B76C31}">
      <dgm:prSet phldrT="[Text]"/>
      <dgm:spPr>
        <a:blipFill rotWithShape="0">
          <a:blip xmlns:r="http://schemas.openxmlformats.org/officeDocument/2006/relationships" r:embed="rId8"/>
          <a:stretch>
            <a:fillRect/>
          </a:stretch>
        </a:blipFill>
      </dgm:spPr>
      <dgm:t>
        <a:bodyPr/>
        <a:lstStyle/>
        <a:p>
          <a:endParaRPr lang="cs-CZ" dirty="0"/>
        </a:p>
      </dgm:t>
    </dgm:pt>
    <dgm:pt modelId="{57135AF8-DB79-4198-AB6E-D504EDC6645C}" type="parTrans" cxnId="{7782E53B-43BF-4895-9293-2C48CF8F0931}">
      <dgm:prSet/>
      <dgm:spPr/>
      <dgm:t>
        <a:bodyPr/>
        <a:lstStyle/>
        <a:p>
          <a:endParaRPr lang="cs-CZ"/>
        </a:p>
      </dgm:t>
    </dgm:pt>
    <dgm:pt modelId="{35122F30-6E62-46DE-967A-EE59459CE7DC}" type="sibTrans" cxnId="{7782E53B-43BF-4895-9293-2C48CF8F0931}">
      <dgm:prSet/>
      <dgm:spPr/>
      <dgm:t>
        <a:bodyPr/>
        <a:lstStyle/>
        <a:p>
          <a:endParaRPr lang="cs-CZ"/>
        </a:p>
      </dgm:t>
    </dgm:pt>
    <dgm:pt modelId="{29C459FF-A89F-41AA-96F3-67B2FC63B796}" type="pres">
      <dgm:prSet presAssocID="{9BE505ED-D210-4313-B952-38A465130B2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472CF9E-A070-4402-A673-F2022B919848}" type="pres">
      <dgm:prSet presAssocID="{E9B9DCAA-7817-4FFA-A078-2EDB5101076D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5B81F98-CDA0-4277-924F-A98CB89B52B3}" type="pres">
      <dgm:prSet presAssocID="{49C81FF9-77D6-4EC1-8352-EE2BF95CF82B}" presName="sibTrans" presStyleCnt="0"/>
      <dgm:spPr/>
    </dgm:pt>
    <dgm:pt modelId="{97D5B2AB-5606-4633-8F74-ADFEA2265FB7}" type="pres">
      <dgm:prSet presAssocID="{77691F88-6FFC-4917-B107-7A566C4877B7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30664B1-887B-473D-B76D-83FB092768FC}" type="pres">
      <dgm:prSet presAssocID="{6BD3E89F-1638-47CF-BD80-8AB3682E65D8}" presName="sibTrans" presStyleCnt="0"/>
      <dgm:spPr/>
    </dgm:pt>
    <dgm:pt modelId="{2051905A-0DB2-46EE-B7CB-491D1B7426BB}" type="pres">
      <dgm:prSet presAssocID="{60BE5E86-B6F1-4566-A3E2-E091B9251B33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9822F66-6683-4591-9AD7-D090A0BD07F6}" type="pres">
      <dgm:prSet presAssocID="{143BE48C-AC44-4215-8730-DDD7901B26E3}" presName="sibTrans" presStyleCnt="0"/>
      <dgm:spPr/>
    </dgm:pt>
    <dgm:pt modelId="{B0E04451-C4D1-460E-BED5-2813F4C4BDD4}" type="pres">
      <dgm:prSet presAssocID="{4D08AE43-8857-4DD3-9642-81BDD45ACD6E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9E86E8D-7E87-405E-8C29-FB268B6C96B1}" type="pres">
      <dgm:prSet presAssocID="{2BB46644-FF25-4FF1-8E3D-E267CABA83F0}" presName="sibTrans" presStyleCnt="0"/>
      <dgm:spPr/>
    </dgm:pt>
    <dgm:pt modelId="{049F9809-F8CB-4B1A-8776-1E851D098613}" type="pres">
      <dgm:prSet presAssocID="{4A4DB561-01A1-4512-AF35-E904E5635784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BF7FAC3-C888-4AE3-9553-B53B6409FDF3}" type="pres">
      <dgm:prSet presAssocID="{6ABD3B15-FF9B-42C6-9009-7133107288EC}" presName="sibTrans" presStyleCnt="0"/>
      <dgm:spPr/>
    </dgm:pt>
    <dgm:pt modelId="{9F432E9D-091A-4537-B61A-2448B7D9EB95}" type="pres">
      <dgm:prSet presAssocID="{C282DCB2-9956-43BA-8216-F61C9E1EBFD3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0FEE710-B852-47A6-A27B-585281F3238C}" type="pres">
      <dgm:prSet presAssocID="{0303C99E-B1D8-4CA8-BA1A-9B7F7475AA59}" presName="sibTrans" presStyleCnt="0"/>
      <dgm:spPr/>
    </dgm:pt>
    <dgm:pt modelId="{8E4D53EA-FEF6-4AE5-B743-AB9D289D1EB9}" type="pres">
      <dgm:prSet presAssocID="{C20FC73C-7169-4208-AD65-B00273B76C31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9108EBC-5B6B-4A42-B0BF-70578314DAF7}" type="pres">
      <dgm:prSet presAssocID="{35122F30-6E62-46DE-967A-EE59459CE7DC}" presName="sibTrans" presStyleCnt="0"/>
      <dgm:spPr/>
    </dgm:pt>
    <dgm:pt modelId="{29322047-C8B1-42F8-ADB2-4BD30C5EEE71}" type="pres">
      <dgm:prSet presAssocID="{EEA928E3-52E6-49F6-BCFA-120ECFC4BCA7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0F1941B-6C1A-4555-A8A0-6E0CA3CBAEB4}" type="presOf" srcId="{77691F88-6FFC-4917-B107-7A566C4877B7}" destId="{97D5B2AB-5606-4633-8F74-ADFEA2265FB7}" srcOrd="0" destOrd="0" presId="urn:microsoft.com/office/officeart/2005/8/layout/default"/>
    <dgm:cxn modelId="{83A1C9FF-496B-439C-B047-249797FB5130}" srcId="{9BE505ED-D210-4313-B952-38A465130B2C}" destId="{77691F88-6FFC-4917-B107-7A566C4877B7}" srcOrd="1" destOrd="0" parTransId="{E6F8E509-0929-4AFC-88B7-5D837FEC1086}" sibTransId="{6BD3E89F-1638-47CF-BD80-8AB3682E65D8}"/>
    <dgm:cxn modelId="{7D142F54-B07E-4129-8944-CC3E1C7679B3}" srcId="{9BE505ED-D210-4313-B952-38A465130B2C}" destId="{E9B9DCAA-7817-4FFA-A078-2EDB5101076D}" srcOrd="0" destOrd="0" parTransId="{FAD9AB82-C9AA-45AB-AD25-330EECBE5815}" sibTransId="{49C81FF9-77D6-4EC1-8352-EE2BF95CF82B}"/>
    <dgm:cxn modelId="{A4AFA85D-0CBA-4C53-993C-492F2424884E}" srcId="{9BE505ED-D210-4313-B952-38A465130B2C}" destId="{60BE5E86-B6F1-4566-A3E2-E091B9251B33}" srcOrd="2" destOrd="0" parTransId="{A450AD15-72CA-4E7D-950B-2CEB8F5267C5}" sibTransId="{143BE48C-AC44-4215-8730-DDD7901B26E3}"/>
    <dgm:cxn modelId="{24519586-27C0-4B2C-A6F4-B0051F68264B}" srcId="{9BE505ED-D210-4313-B952-38A465130B2C}" destId="{4D08AE43-8857-4DD3-9642-81BDD45ACD6E}" srcOrd="3" destOrd="0" parTransId="{2005C66B-4FAE-42DC-A56A-573834279F4C}" sibTransId="{2BB46644-FF25-4FF1-8E3D-E267CABA83F0}"/>
    <dgm:cxn modelId="{DDA30B21-5903-4AC8-B9F8-6FE2A90C286F}" type="presOf" srcId="{C282DCB2-9956-43BA-8216-F61C9E1EBFD3}" destId="{9F432E9D-091A-4537-B61A-2448B7D9EB95}" srcOrd="0" destOrd="0" presId="urn:microsoft.com/office/officeart/2005/8/layout/default"/>
    <dgm:cxn modelId="{DDA17742-6320-42BC-AA61-2F565DE9F1F4}" type="presOf" srcId="{E9B9DCAA-7817-4FFA-A078-2EDB5101076D}" destId="{7472CF9E-A070-4402-A673-F2022B919848}" srcOrd="0" destOrd="0" presId="urn:microsoft.com/office/officeart/2005/8/layout/default"/>
    <dgm:cxn modelId="{1C855B04-724D-4961-B95E-0EDFCE34FCA4}" srcId="{9BE505ED-D210-4313-B952-38A465130B2C}" destId="{EEA928E3-52E6-49F6-BCFA-120ECFC4BCA7}" srcOrd="7" destOrd="0" parTransId="{666FCD4E-DB09-44AF-B462-0B4F0890C3CE}" sibTransId="{3F9E4FE6-3B38-47E1-B7A5-9A9BB4645DC4}"/>
    <dgm:cxn modelId="{2321432F-9113-46AE-8730-2BFBC44ABA77}" type="presOf" srcId="{C20FC73C-7169-4208-AD65-B00273B76C31}" destId="{8E4D53EA-FEF6-4AE5-B743-AB9D289D1EB9}" srcOrd="0" destOrd="0" presId="urn:microsoft.com/office/officeart/2005/8/layout/default"/>
    <dgm:cxn modelId="{B6F5E585-9686-40C6-A36D-0C94C4574F59}" srcId="{9BE505ED-D210-4313-B952-38A465130B2C}" destId="{4A4DB561-01A1-4512-AF35-E904E5635784}" srcOrd="4" destOrd="0" parTransId="{BC096E85-D9E3-4223-93CA-60D1547E1525}" sibTransId="{6ABD3B15-FF9B-42C6-9009-7133107288EC}"/>
    <dgm:cxn modelId="{25F3113D-7F94-4999-8FD8-C6F8D1D18A0F}" type="presOf" srcId="{EEA928E3-52E6-49F6-BCFA-120ECFC4BCA7}" destId="{29322047-C8B1-42F8-ADB2-4BD30C5EEE71}" srcOrd="0" destOrd="0" presId="urn:microsoft.com/office/officeart/2005/8/layout/default"/>
    <dgm:cxn modelId="{40BB927E-BE47-4799-8F6B-75C1563C83C7}" type="presOf" srcId="{4A4DB561-01A1-4512-AF35-E904E5635784}" destId="{049F9809-F8CB-4B1A-8776-1E851D098613}" srcOrd="0" destOrd="0" presId="urn:microsoft.com/office/officeart/2005/8/layout/default"/>
    <dgm:cxn modelId="{7782E53B-43BF-4895-9293-2C48CF8F0931}" srcId="{9BE505ED-D210-4313-B952-38A465130B2C}" destId="{C20FC73C-7169-4208-AD65-B00273B76C31}" srcOrd="6" destOrd="0" parTransId="{57135AF8-DB79-4198-AB6E-D504EDC6645C}" sibTransId="{35122F30-6E62-46DE-967A-EE59459CE7DC}"/>
    <dgm:cxn modelId="{59416299-6D46-4E50-9540-56202EE60DCF}" type="presOf" srcId="{9BE505ED-D210-4313-B952-38A465130B2C}" destId="{29C459FF-A89F-41AA-96F3-67B2FC63B796}" srcOrd="0" destOrd="0" presId="urn:microsoft.com/office/officeart/2005/8/layout/default"/>
    <dgm:cxn modelId="{E8BF2209-0977-4AF2-B496-BEA26CB8731E}" type="presOf" srcId="{60BE5E86-B6F1-4566-A3E2-E091B9251B33}" destId="{2051905A-0DB2-46EE-B7CB-491D1B7426BB}" srcOrd="0" destOrd="0" presId="urn:microsoft.com/office/officeart/2005/8/layout/default"/>
    <dgm:cxn modelId="{C8936B0A-7157-4394-8608-C3C14E6E5DF1}" srcId="{9BE505ED-D210-4313-B952-38A465130B2C}" destId="{C282DCB2-9956-43BA-8216-F61C9E1EBFD3}" srcOrd="5" destOrd="0" parTransId="{2055548E-D4E7-408B-BEB3-480220EFB797}" sibTransId="{0303C99E-B1D8-4CA8-BA1A-9B7F7475AA59}"/>
    <dgm:cxn modelId="{8E90BEF5-32CD-4548-A8E9-74CFE83756E9}" type="presOf" srcId="{4D08AE43-8857-4DD3-9642-81BDD45ACD6E}" destId="{B0E04451-C4D1-460E-BED5-2813F4C4BDD4}" srcOrd="0" destOrd="0" presId="urn:microsoft.com/office/officeart/2005/8/layout/default"/>
    <dgm:cxn modelId="{D99DFBE1-8F10-489A-BC02-3053C846474C}" type="presParOf" srcId="{29C459FF-A89F-41AA-96F3-67B2FC63B796}" destId="{7472CF9E-A070-4402-A673-F2022B919848}" srcOrd="0" destOrd="0" presId="urn:microsoft.com/office/officeart/2005/8/layout/default"/>
    <dgm:cxn modelId="{CA8EED85-D36B-4385-B0F7-88D7D20EF66F}" type="presParOf" srcId="{29C459FF-A89F-41AA-96F3-67B2FC63B796}" destId="{B5B81F98-CDA0-4277-924F-A98CB89B52B3}" srcOrd="1" destOrd="0" presId="urn:microsoft.com/office/officeart/2005/8/layout/default"/>
    <dgm:cxn modelId="{0306B8C9-89D0-4207-8023-7FA3C344B5A5}" type="presParOf" srcId="{29C459FF-A89F-41AA-96F3-67B2FC63B796}" destId="{97D5B2AB-5606-4633-8F74-ADFEA2265FB7}" srcOrd="2" destOrd="0" presId="urn:microsoft.com/office/officeart/2005/8/layout/default"/>
    <dgm:cxn modelId="{9A13254F-ACF7-408A-A544-0346D8DE87CD}" type="presParOf" srcId="{29C459FF-A89F-41AA-96F3-67B2FC63B796}" destId="{B30664B1-887B-473D-B76D-83FB092768FC}" srcOrd="3" destOrd="0" presId="urn:microsoft.com/office/officeart/2005/8/layout/default"/>
    <dgm:cxn modelId="{C9C2AB7A-B612-4E89-B2B9-3B062B8B323F}" type="presParOf" srcId="{29C459FF-A89F-41AA-96F3-67B2FC63B796}" destId="{2051905A-0DB2-46EE-B7CB-491D1B7426BB}" srcOrd="4" destOrd="0" presId="urn:microsoft.com/office/officeart/2005/8/layout/default"/>
    <dgm:cxn modelId="{4373EF0A-67B3-46D5-A509-47138BC320C1}" type="presParOf" srcId="{29C459FF-A89F-41AA-96F3-67B2FC63B796}" destId="{19822F66-6683-4591-9AD7-D090A0BD07F6}" srcOrd="5" destOrd="0" presId="urn:microsoft.com/office/officeart/2005/8/layout/default"/>
    <dgm:cxn modelId="{91F45CB9-EFD0-4108-837F-21B876CB9005}" type="presParOf" srcId="{29C459FF-A89F-41AA-96F3-67B2FC63B796}" destId="{B0E04451-C4D1-460E-BED5-2813F4C4BDD4}" srcOrd="6" destOrd="0" presId="urn:microsoft.com/office/officeart/2005/8/layout/default"/>
    <dgm:cxn modelId="{4391B991-D193-4838-98FC-C19BCE87A25F}" type="presParOf" srcId="{29C459FF-A89F-41AA-96F3-67B2FC63B796}" destId="{F9E86E8D-7E87-405E-8C29-FB268B6C96B1}" srcOrd="7" destOrd="0" presId="urn:microsoft.com/office/officeart/2005/8/layout/default"/>
    <dgm:cxn modelId="{EE01BC82-071A-49AF-A843-06F7AEB6B48A}" type="presParOf" srcId="{29C459FF-A89F-41AA-96F3-67B2FC63B796}" destId="{049F9809-F8CB-4B1A-8776-1E851D098613}" srcOrd="8" destOrd="0" presId="urn:microsoft.com/office/officeart/2005/8/layout/default"/>
    <dgm:cxn modelId="{2FFC3FEA-3771-4AD0-AE1C-591E9BABC32F}" type="presParOf" srcId="{29C459FF-A89F-41AA-96F3-67B2FC63B796}" destId="{7BF7FAC3-C888-4AE3-9553-B53B6409FDF3}" srcOrd="9" destOrd="0" presId="urn:microsoft.com/office/officeart/2005/8/layout/default"/>
    <dgm:cxn modelId="{E2ED1526-712E-4F08-AF8F-827FEE4692EB}" type="presParOf" srcId="{29C459FF-A89F-41AA-96F3-67B2FC63B796}" destId="{9F432E9D-091A-4537-B61A-2448B7D9EB95}" srcOrd="10" destOrd="0" presId="urn:microsoft.com/office/officeart/2005/8/layout/default"/>
    <dgm:cxn modelId="{88FBE86B-33DE-4875-8AD1-C815733A27DC}" type="presParOf" srcId="{29C459FF-A89F-41AA-96F3-67B2FC63B796}" destId="{F0FEE710-B852-47A6-A27B-585281F3238C}" srcOrd="11" destOrd="0" presId="urn:microsoft.com/office/officeart/2005/8/layout/default"/>
    <dgm:cxn modelId="{0C4C54AC-9E7F-43A8-807B-C117086F5A51}" type="presParOf" srcId="{29C459FF-A89F-41AA-96F3-67B2FC63B796}" destId="{8E4D53EA-FEF6-4AE5-B743-AB9D289D1EB9}" srcOrd="12" destOrd="0" presId="urn:microsoft.com/office/officeart/2005/8/layout/default"/>
    <dgm:cxn modelId="{2B73D95B-D10B-481E-BD9F-EFC75C82CC7C}" type="presParOf" srcId="{29C459FF-A89F-41AA-96F3-67B2FC63B796}" destId="{B9108EBC-5B6B-4A42-B0BF-70578314DAF7}" srcOrd="13" destOrd="0" presId="urn:microsoft.com/office/officeart/2005/8/layout/default"/>
    <dgm:cxn modelId="{3F5E79DB-24E0-4C8D-B2E5-F5E5C16E710D}" type="presParOf" srcId="{29C459FF-A89F-41AA-96F3-67B2FC63B796}" destId="{29322047-C8B1-42F8-ADB2-4BD30C5EEE71}" srcOrd="14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8E51647-39E0-474D-8611-B85A9747C31D}" type="datetimeFigureOut">
              <a:rPr lang="cs-CZ" smtClean="0"/>
              <a:pPr/>
              <a:t>2.1.2011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BE05816-9BAE-49D3-AFDF-616B2A10914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cs-CZ" sz="11500" dirty="0" smtClean="0">
                <a:solidFill>
                  <a:schemeClr val="accent1">
                    <a:lumMod val="75000"/>
                  </a:schemeClr>
                </a:solidFill>
                <a:latin typeface="Bodoni MT Black" pitchFamily="18" charset="0"/>
              </a:rPr>
              <a:t>úraz</a:t>
            </a:r>
            <a:endParaRPr lang="cs-CZ" sz="11500" dirty="0">
              <a:solidFill>
                <a:schemeClr val="accent1">
                  <a:lumMod val="75000"/>
                </a:schemeClr>
              </a:solidFill>
              <a:latin typeface="Bodoni MT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cs-CZ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6715140" y="274320"/>
            <a:ext cx="1928826" cy="498348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70C0"/>
                </a:solidFill>
              </a:rPr>
              <a:t>Odřeniny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70C0"/>
                </a:solidFill>
              </a:rPr>
              <a:t>Zlomeniny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70C0"/>
                </a:solidFill>
              </a:rPr>
              <a:t>Vymknutí podvrtnutí 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70C0"/>
                </a:solidFill>
              </a:rPr>
              <a:t>Popáleniny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FF0000"/>
                </a:solidFill>
              </a:rPr>
              <a:t>K úrazům nejčastěji dochází při sportování a pohybu. 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70C0"/>
                </a:solidFill>
              </a:rPr>
              <a:t>Opatrnost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70C0"/>
                </a:solidFill>
              </a:rPr>
              <a:t>Pozornost</a:t>
            </a:r>
          </a:p>
          <a:p>
            <a:endParaRPr lang="cs-CZ" sz="2400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endParaRPr lang="cs-CZ" sz="2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304800" y="274638"/>
          <a:ext cx="5638800" cy="6327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49CCEB3-834E-4582-8E77-04D0B776AB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">
                                            <p:graphicEl>
                                              <a:dgm id="{049CCEB3-834E-4582-8E77-04D0B776AB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FCFD5CC-EE58-43F0-B326-51D6950320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">
                                            <p:graphicEl>
                                              <a:dgm id="{2FCFD5CC-EE58-43F0-B326-51D6950320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8A2FF8F-30AE-4491-B27F-211DCD1254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7">
                                            <p:graphicEl>
                                              <a:dgm id="{38A2FF8F-30AE-4491-B27F-211DCD1254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7681E7F-8658-48B9-A4BB-98A6A7D671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7">
                                            <p:graphicEl>
                                              <a:dgm id="{07681E7F-8658-48B9-A4BB-98A6A7D671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9E6E9CA-EB27-4363-8E47-63E0C15542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7">
                                            <p:graphicEl>
                                              <a:dgm id="{59E6E9CA-EB27-4363-8E47-63E0C15542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2FBB3D1-A13F-4174-AFDD-22EA634C24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7">
                                            <p:graphicEl>
                                              <a:dgm id="{B2FBB3D1-A13F-4174-AFDD-22EA634C24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Graphic spid="7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280417" y="3291833"/>
            <a:ext cx="6309360" cy="27433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anchor="ctr">
            <a:normAutofit fontScale="90000"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V</a:t>
            </a:r>
            <a:r>
              <a:rPr lang="cs-CZ" i="1" dirty="0" smtClean="0">
                <a:solidFill>
                  <a:srgbClr val="FF0000"/>
                </a:solidFill>
              </a:rPr>
              <a:t>ážn</a:t>
            </a:r>
            <a:r>
              <a:rPr lang="cs-CZ" dirty="0" smtClean="0">
                <a:solidFill>
                  <a:srgbClr val="FF0000"/>
                </a:solidFill>
              </a:rPr>
              <a:t>á 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a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 smrtelná 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zranění</a:t>
            </a:r>
            <a:br>
              <a:rPr lang="cs-CZ" dirty="0" smtClean="0">
                <a:solidFill>
                  <a:srgbClr val="FF0000"/>
                </a:solidFill>
              </a:rPr>
            </a:b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B0F0"/>
                </a:solidFill>
                <a:latin typeface="Arial Narrow" pitchFamily="34" charset="0"/>
              </a:rPr>
              <a:t>V případě ohrožení života, volej zdravotní záchrannou službu (dále jen ZZS) .</a:t>
            </a:r>
          </a:p>
          <a:p>
            <a:pPr algn="ctr"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B0F0"/>
                </a:solidFill>
                <a:latin typeface="Arial Narrow" pitchFamily="34" charset="0"/>
              </a:rPr>
              <a:t>na číslo </a:t>
            </a:r>
          </a:p>
          <a:p>
            <a:pPr algn="ctr">
              <a:buFont typeface="Arial" pitchFamily="34" charset="0"/>
              <a:buChar char="•"/>
            </a:pPr>
            <a:r>
              <a:rPr lang="cs-CZ" sz="4400" dirty="0" smtClean="0">
                <a:solidFill>
                  <a:srgbClr val="FF0000"/>
                </a:solidFill>
                <a:latin typeface="Arial Black" pitchFamily="34" charset="0"/>
              </a:rPr>
              <a:t>155</a:t>
            </a:r>
          </a:p>
          <a:p>
            <a:pPr algn="ctr">
              <a:buFont typeface="Arial" pitchFamily="34" charset="0"/>
              <a:buChar char="•"/>
            </a:pPr>
            <a:r>
              <a:rPr lang="cs-CZ" sz="4400" dirty="0" smtClean="0">
                <a:solidFill>
                  <a:srgbClr val="FF0000"/>
                </a:solidFill>
                <a:latin typeface="Arial Black" pitchFamily="34" charset="0"/>
              </a:rPr>
              <a:t>112</a:t>
            </a:r>
          </a:p>
          <a:p>
            <a:pPr>
              <a:buFont typeface="Arial" pitchFamily="34" charset="0"/>
              <a:buChar char="•"/>
            </a:pPr>
            <a:endParaRPr lang="cs-CZ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304800" y="274638"/>
          <a:ext cx="5638800" cy="6327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472CF9E-A070-4402-A673-F2022B9198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graphicEl>
                                              <a:dgm id="{7472CF9E-A070-4402-A673-F2022B9198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7D5B2AB-5606-4633-8F74-ADFEA2265F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graphicEl>
                                              <a:dgm id="{97D5B2AB-5606-4633-8F74-ADFEA2265F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051905A-0DB2-46EE-B7CB-491D1B7426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graphicEl>
                                              <a:dgm id="{2051905A-0DB2-46EE-B7CB-491D1B7426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0E04451-C4D1-460E-BED5-2813F4C4BD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graphicEl>
                                              <a:dgm id="{B0E04451-C4D1-460E-BED5-2813F4C4BD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49F9809-F8CB-4B1A-8776-1E851D0986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graphicEl>
                                              <a:dgm id="{049F9809-F8CB-4B1A-8776-1E851D0986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F432E9D-091A-4537-B61A-2448B7D9EB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graphicEl>
                                              <a:dgm id="{9F432E9D-091A-4537-B61A-2448B7D9EB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E4D53EA-FEF6-4AE5-B743-AB9D289D1E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">
                                            <p:graphicEl>
                                              <a:dgm id="{8E4D53EA-FEF6-4AE5-B743-AB9D289D1E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9322047-C8B1-42F8-ADB2-4BD30C5EEE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">
                                            <p:graphicEl>
                                              <a:dgm id="{29322047-C8B1-42F8-ADB2-4BD30C5EEE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Šablona č. </a:t>
            </a:r>
            <a:r>
              <a:rPr lang="cs-CZ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29</a:t>
            </a:r>
            <a:endParaRPr lang="cs-CZ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Vypracovala: Květuše Vendégová</a:t>
            </a:r>
          </a:p>
          <a:p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Prvouka </a:t>
            </a:r>
          </a:p>
          <a:p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2.ročník ZŠ</a:t>
            </a:r>
          </a:p>
          <a:p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ZŠ a MŠ Višňová</a:t>
            </a:r>
          </a:p>
          <a:p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30.12.2010</a:t>
            </a:r>
          </a:p>
          <a:p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Obrázky </a:t>
            </a:r>
            <a:r>
              <a:rPr lang="cs-CZ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www.google.cz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131</TotalTime>
  <Words>55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úraz</vt:lpstr>
      <vt:lpstr>Slide 2</vt:lpstr>
      <vt:lpstr>Vážná   a  smrtelná    zranění </vt:lpstr>
      <vt:lpstr>Šablona č. 29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Květuše</dc:creator>
  <cp:lastModifiedBy>Květuše</cp:lastModifiedBy>
  <cp:revision>18</cp:revision>
  <dcterms:created xsi:type="dcterms:W3CDTF">2011-01-01T20:14:51Z</dcterms:created>
  <dcterms:modified xsi:type="dcterms:W3CDTF">2011-01-02T13:14:09Z</dcterms:modified>
</cp:coreProperties>
</file>