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5" r:id="rId8"/>
    <p:sldId id="264" r:id="rId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434" y="-3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image" Target="../media/image41.png"/><Relationship Id="rId5" Type="http://schemas.openxmlformats.org/officeDocument/2006/relationships/image" Target="../media/image81.png"/><Relationship Id="rId4"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AF9DB-160F-4F4C-B870-D72698AFF79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cs-CZ"/>
        </a:p>
      </dgm:t>
    </dgm:pt>
    <dgm:pt modelId="{1FE44521-A86D-4421-BC9A-BC11C8717F1E}">
      <dgm:prSet phldrT="[Text]"/>
      <dgm:spPr>
        <a:blipFill rotWithShape="0">
          <a:blip xmlns:r="http://schemas.openxmlformats.org/officeDocument/2006/relationships" r:embed="rId1"/>
          <a:stretch>
            <a:fillRect/>
          </a:stretch>
        </a:blipFill>
      </dgm:spPr>
      <dgm:t>
        <a:bodyPr/>
        <a:lstStyle/>
        <a:p>
          <a:r>
            <a:rPr lang="cs-CZ" dirty="0" smtClean="0">
              <a:solidFill>
                <a:schemeClr val="bg2">
                  <a:lumMod val="10000"/>
                </a:schemeClr>
              </a:solidFill>
            </a:rPr>
            <a:t>Pšenice</a:t>
          </a:r>
          <a:endParaRPr lang="cs-CZ" dirty="0">
            <a:solidFill>
              <a:schemeClr val="bg2">
                <a:lumMod val="10000"/>
              </a:schemeClr>
            </a:solidFill>
          </a:endParaRPr>
        </a:p>
      </dgm:t>
    </dgm:pt>
    <dgm:pt modelId="{44826F87-14FA-4320-BA1D-F509DEA2346E}" type="parTrans" cxnId="{76DEBE44-9ED8-4F49-B697-3302E73303EF}">
      <dgm:prSet/>
      <dgm:spPr/>
      <dgm:t>
        <a:bodyPr/>
        <a:lstStyle/>
        <a:p>
          <a:endParaRPr lang="cs-CZ"/>
        </a:p>
      </dgm:t>
    </dgm:pt>
    <dgm:pt modelId="{5F4AA100-E4CB-4E2B-A49F-31682E063D8D}" type="sibTrans" cxnId="{76DEBE44-9ED8-4F49-B697-3302E73303EF}">
      <dgm:prSet/>
      <dgm:spPr/>
      <dgm:t>
        <a:bodyPr/>
        <a:lstStyle/>
        <a:p>
          <a:endParaRPr lang="cs-CZ"/>
        </a:p>
      </dgm:t>
    </dgm:pt>
    <dgm:pt modelId="{8EA7B4AB-667B-4AC9-9E16-A9FC2AE7C607}">
      <dgm:prSet phldrT="[Text]"/>
      <dgm:spPr>
        <a:blipFill rotWithShape="0">
          <a:blip xmlns:r="http://schemas.openxmlformats.org/officeDocument/2006/relationships" r:embed="rId2"/>
          <a:stretch>
            <a:fillRect/>
          </a:stretch>
        </a:blipFill>
      </dgm:spPr>
      <dgm:t>
        <a:bodyPr/>
        <a:lstStyle/>
        <a:p>
          <a:r>
            <a:rPr lang="cs-CZ" dirty="0" smtClean="0">
              <a:solidFill>
                <a:schemeClr val="bg2">
                  <a:lumMod val="10000"/>
                </a:schemeClr>
              </a:solidFill>
            </a:rPr>
            <a:t>Ječmen</a:t>
          </a:r>
          <a:endParaRPr lang="cs-CZ" dirty="0">
            <a:solidFill>
              <a:schemeClr val="bg2">
                <a:lumMod val="10000"/>
              </a:schemeClr>
            </a:solidFill>
          </a:endParaRPr>
        </a:p>
      </dgm:t>
    </dgm:pt>
    <dgm:pt modelId="{FB8C3F15-3A32-4A59-8C80-460B22A99F91}" type="parTrans" cxnId="{4A9B7089-B8A7-4274-ACF1-11E2ABA0BFF1}">
      <dgm:prSet/>
      <dgm:spPr/>
      <dgm:t>
        <a:bodyPr/>
        <a:lstStyle/>
        <a:p>
          <a:endParaRPr lang="cs-CZ"/>
        </a:p>
      </dgm:t>
    </dgm:pt>
    <dgm:pt modelId="{3AC4F6CD-3F91-4487-85BA-F78B11C213A7}" type="sibTrans" cxnId="{4A9B7089-B8A7-4274-ACF1-11E2ABA0BFF1}">
      <dgm:prSet/>
      <dgm:spPr/>
      <dgm:t>
        <a:bodyPr/>
        <a:lstStyle/>
        <a:p>
          <a:endParaRPr lang="cs-CZ"/>
        </a:p>
      </dgm:t>
    </dgm:pt>
    <dgm:pt modelId="{37CB70B5-00B8-44D7-9FE2-C5BEF68BFB43}">
      <dgm:prSet phldrT="[Text]"/>
      <dgm:spPr>
        <a:blipFill rotWithShape="0">
          <a:blip xmlns:r="http://schemas.openxmlformats.org/officeDocument/2006/relationships" r:embed="rId3"/>
          <a:stretch>
            <a:fillRect/>
          </a:stretch>
        </a:blipFill>
      </dgm:spPr>
      <dgm:t>
        <a:bodyPr/>
        <a:lstStyle/>
        <a:p>
          <a:r>
            <a:rPr lang="cs-CZ" dirty="0" smtClean="0">
              <a:solidFill>
                <a:schemeClr val="bg2">
                  <a:lumMod val="10000"/>
                </a:schemeClr>
              </a:solidFill>
            </a:rPr>
            <a:t>Oves</a:t>
          </a:r>
          <a:endParaRPr lang="cs-CZ" dirty="0">
            <a:solidFill>
              <a:schemeClr val="bg2">
                <a:lumMod val="10000"/>
              </a:schemeClr>
            </a:solidFill>
          </a:endParaRPr>
        </a:p>
      </dgm:t>
    </dgm:pt>
    <dgm:pt modelId="{8A7F76C8-68B5-4523-8DA6-25A1A611129E}" type="parTrans" cxnId="{2075F78A-1992-4215-B7D9-C6352E98FF63}">
      <dgm:prSet/>
      <dgm:spPr/>
      <dgm:t>
        <a:bodyPr/>
        <a:lstStyle/>
        <a:p>
          <a:endParaRPr lang="cs-CZ"/>
        </a:p>
      </dgm:t>
    </dgm:pt>
    <dgm:pt modelId="{1D4A6A48-A688-4B76-ADA0-FA59182C9C50}" type="sibTrans" cxnId="{2075F78A-1992-4215-B7D9-C6352E98FF63}">
      <dgm:prSet/>
      <dgm:spPr/>
      <dgm:t>
        <a:bodyPr/>
        <a:lstStyle/>
        <a:p>
          <a:endParaRPr lang="cs-CZ"/>
        </a:p>
      </dgm:t>
    </dgm:pt>
    <dgm:pt modelId="{CF42633C-7589-4632-B987-DBAD18DAD801}">
      <dgm:prSet phldrT="[Text]"/>
      <dgm:spPr>
        <a:blipFill rotWithShape="0">
          <a:blip xmlns:r="http://schemas.openxmlformats.org/officeDocument/2006/relationships" r:embed="rId4"/>
          <a:stretch>
            <a:fillRect/>
          </a:stretch>
        </a:blipFill>
      </dgm:spPr>
      <dgm:t>
        <a:bodyPr/>
        <a:lstStyle/>
        <a:p>
          <a:r>
            <a:rPr lang="cs-CZ" dirty="0" smtClean="0">
              <a:solidFill>
                <a:schemeClr val="bg2">
                  <a:lumMod val="10000"/>
                </a:schemeClr>
              </a:solidFill>
            </a:rPr>
            <a:t>Žito</a:t>
          </a:r>
          <a:endParaRPr lang="cs-CZ" dirty="0">
            <a:solidFill>
              <a:schemeClr val="bg2">
                <a:lumMod val="10000"/>
              </a:schemeClr>
            </a:solidFill>
          </a:endParaRPr>
        </a:p>
      </dgm:t>
    </dgm:pt>
    <dgm:pt modelId="{5F1F928F-C2B2-4565-9BD2-21C29770C498}" type="parTrans" cxnId="{5E3D46B5-1BA5-4534-8ED3-E210F8E07E6D}">
      <dgm:prSet/>
      <dgm:spPr/>
      <dgm:t>
        <a:bodyPr/>
        <a:lstStyle/>
        <a:p>
          <a:endParaRPr lang="cs-CZ"/>
        </a:p>
      </dgm:t>
    </dgm:pt>
    <dgm:pt modelId="{3DCD6C6F-E2E5-4962-A8E2-EA7EEE0ED01F}" type="sibTrans" cxnId="{5E3D46B5-1BA5-4534-8ED3-E210F8E07E6D}">
      <dgm:prSet/>
      <dgm:spPr/>
      <dgm:t>
        <a:bodyPr/>
        <a:lstStyle/>
        <a:p>
          <a:endParaRPr lang="cs-CZ"/>
        </a:p>
      </dgm:t>
    </dgm:pt>
    <dgm:pt modelId="{75DC4ED3-B794-48AA-91ED-FEDF8E642488}">
      <dgm:prSet phldrT="[Text]"/>
      <dgm:spPr>
        <a:blipFill rotWithShape="0">
          <a:blip xmlns:r="http://schemas.openxmlformats.org/officeDocument/2006/relationships" r:embed="rId5"/>
          <a:stretch>
            <a:fillRect/>
          </a:stretch>
        </a:blipFill>
      </dgm:spPr>
      <dgm:t>
        <a:bodyPr/>
        <a:lstStyle/>
        <a:p>
          <a:r>
            <a:rPr lang="cs-CZ" dirty="0" smtClean="0">
              <a:solidFill>
                <a:srgbClr val="FFC000"/>
              </a:solidFill>
            </a:rPr>
            <a:t>OBILÍ</a:t>
          </a:r>
          <a:endParaRPr lang="cs-CZ" dirty="0">
            <a:solidFill>
              <a:srgbClr val="FFC000"/>
            </a:solidFill>
          </a:endParaRPr>
        </a:p>
      </dgm:t>
    </dgm:pt>
    <dgm:pt modelId="{87C0A33C-86E0-491F-9D95-048ACEE05AB7}" type="parTrans" cxnId="{1E5EA7DD-A20D-4A87-B725-017916A4724C}">
      <dgm:prSet/>
      <dgm:spPr/>
      <dgm:t>
        <a:bodyPr/>
        <a:lstStyle/>
        <a:p>
          <a:endParaRPr lang="cs-CZ"/>
        </a:p>
      </dgm:t>
    </dgm:pt>
    <dgm:pt modelId="{4E389F5E-08C6-46F0-8FAA-A2ECE4CDFD5C}" type="sibTrans" cxnId="{1E5EA7DD-A20D-4A87-B725-017916A4724C}">
      <dgm:prSet/>
      <dgm:spPr/>
      <dgm:t>
        <a:bodyPr/>
        <a:lstStyle/>
        <a:p>
          <a:endParaRPr lang="cs-CZ"/>
        </a:p>
      </dgm:t>
    </dgm:pt>
    <dgm:pt modelId="{5736FE76-2E20-4672-BF62-122A0FD4815F}" type="pres">
      <dgm:prSet presAssocID="{B24AF9DB-160F-4F4C-B870-D72698AFF79D}" presName="diagram" presStyleCnt="0">
        <dgm:presLayoutVars>
          <dgm:dir/>
          <dgm:resizeHandles val="exact"/>
        </dgm:presLayoutVars>
      </dgm:prSet>
      <dgm:spPr/>
      <dgm:t>
        <a:bodyPr/>
        <a:lstStyle/>
        <a:p>
          <a:endParaRPr lang="cs-CZ"/>
        </a:p>
      </dgm:t>
    </dgm:pt>
    <dgm:pt modelId="{32DFF260-DCCD-47C6-B227-F35AD27D8541}" type="pres">
      <dgm:prSet presAssocID="{1FE44521-A86D-4421-BC9A-BC11C8717F1E}" presName="node" presStyleLbl="node1" presStyleIdx="0" presStyleCnt="5" custScaleX="151613" custScaleY="158755">
        <dgm:presLayoutVars>
          <dgm:bulletEnabled val="1"/>
        </dgm:presLayoutVars>
      </dgm:prSet>
      <dgm:spPr/>
      <dgm:t>
        <a:bodyPr/>
        <a:lstStyle/>
        <a:p>
          <a:endParaRPr lang="cs-CZ"/>
        </a:p>
      </dgm:t>
    </dgm:pt>
    <dgm:pt modelId="{F4CB1284-F61D-41CA-8CB3-C8778B6FD6CF}" type="pres">
      <dgm:prSet presAssocID="{5F4AA100-E4CB-4E2B-A49F-31682E063D8D}" presName="sibTrans" presStyleCnt="0"/>
      <dgm:spPr/>
    </dgm:pt>
    <dgm:pt modelId="{D17A644E-A2B4-4237-9EB4-F7290E1B0EB6}" type="pres">
      <dgm:prSet presAssocID="{8EA7B4AB-667B-4AC9-9E16-A9FC2AE7C607}" presName="node" presStyleLbl="node1" presStyleIdx="1" presStyleCnt="5" custScaleX="156234" custScaleY="155197">
        <dgm:presLayoutVars>
          <dgm:bulletEnabled val="1"/>
        </dgm:presLayoutVars>
      </dgm:prSet>
      <dgm:spPr/>
      <dgm:t>
        <a:bodyPr/>
        <a:lstStyle/>
        <a:p>
          <a:endParaRPr lang="cs-CZ"/>
        </a:p>
      </dgm:t>
    </dgm:pt>
    <dgm:pt modelId="{768D291C-5220-42ED-BB0A-3B4805FD45D1}" type="pres">
      <dgm:prSet presAssocID="{3AC4F6CD-3F91-4487-85BA-F78B11C213A7}" presName="sibTrans" presStyleCnt="0"/>
      <dgm:spPr/>
    </dgm:pt>
    <dgm:pt modelId="{4B584DA4-B432-460A-8546-883DC5AD3278}" type="pres">
      <dgm:prSet presAssocID="{37CB70B5-00B8-44D7-9FE2-C5BEF68BFB43}" presName="node" presStyleLbl="node1" presStyleIdx="2" presStyleCnt="5" custScaleX="150541" custScaleY="159136" custLinFactNeighborX="-966" custLinFactNeighborY="3159">
        <dgm:presLayoutVars>
          <dgm:bulletEnabled val="1"/>
        </dgm:presLayoutVars>
      </dgm:prSet>
      <dgm:spPr/>
      <dgm:t>
        <a:bodyPr/>
        <a:lstStyle/>
        <a:p>
          <a:endParaRPr lang="cs-CZ"/>
        </a:p>
      </dgm:t>
    </dgm:pt>
    <dgm:pt modelId="{10798F7B-45E6-4F3E-BDC0-A7169B15E133}" type="pres">
      <dgm:prSet presAssocID="{1D4A6A48-A688-4B76-ADA0-FA59182C9C50}" presName="sibTrans" presStyleCnt="0"/>
      <dgm:spPr/>
    </dgm:pt>
    <dgm:pt modelId="{6352A5A6-3366-431A-8212-6F256CAD39F0}" type="pres">
      <dgm:prSet presAssocID="{CF42633C-7589-4632-B987-DBAD18DAD801}" presName="node" presStyleLbl="node1" presStyleIdx="3" presStyleCnt="5" custScaleX="153578" custScaleY="154276" custLinFactNeighborX="2162" custLinFactNeighborY="729">
        <dgm:presLayoutVars>
          <dgm:bulletEnabled val="1"/>
        </dgm:presLayoutVars>
      </dgm:prSet>
      <dgm:spPr/>
      <dgm:t>
        <a:bodyPr/>
        <a:lstStyle/>
        <a:p>
          <a:endParaRPr lang="cs-CZ"/>
        </a:p>
      </dgm:t>
    </dgm:pt>
    <dgm:pt modelId="{C0F0A006-4E1C-4003-ADB8-BF3D77EBC882}" type="pres">
      <dgm:prSet presAssocID="{3DCD6C6F-E2E5-4962-A8E2-EA7EEE0ED01F}" presName="sibTrans" presStyleCnt="0"/>
      <dgm:spPr/>
    </dgm:pt>
    <dgm:pt modelId="{A016A3FD-096C-41F2-8082-EE778322E1AE}" type="pres">
      <dgm:prSet presAssocID="{75DC4ED3-B794-48AA-91ED-FEDF8E642488}" presName="node" presStyleLbl="node1" presStyleIdx="4" presStyleCnt="5">
        <dgm:presLayoutVars>
          <dgm:bulletEnabled val="1"/>
        </dgm:presLayoutVars>
      </dgm:prSet>
      <dgm:spPr/>
      <dgm:t>
        <a:bodyPr/>
        <a:lstStyle/>
        <a:p>
          <a:endParaRPr lang="cs-CZ"/>
        </a:p>
      </dgm:t>
    </dgm:pt>
  </dgm:ptLst>
  <dgm:cxnLst>
    <dgm:cxn modelId="{4A9B7089-B8A7-4274-ACF1-11E2ABA0BFF1}" srcId="{B24AF9DB-160F-4F4C-B870-D72698AFF79D}" destId="{8EA7B4AB-667B-4AC9-9E16-A9FC2AE7C607}" srcOrd="1" destOrd="0" parTransId="{FB8C3F15-3A32-4A59-8C80-460B22A99F91}" sibTransId="{3AC4F6CD-3F91-4487-85BA-F78B11C213A7}"/>
    <dgm:cxn modelId="{76DEBE44-9ED8-4F49-B697-3302E73303EF}" srcId="{B24AF9DB-160F-4F4C-B870-D72698AFF79D}" destId="{1FE44521-A86D-4421-BC9A-BC11C8717F1E}" srcOrd="0" destOrd="0" parTransId="{44826F87-14FA-4320-BA1D-F509DEA2346E}" sibTransId="{5F4AA100-E4CB-4E2B-A49F-31682E063D8D}"/>
    <dgm:cxn modelId="{5E3D46B5-1BA5-4534-8ED3-E210F8E07E6D}" srcId="{B24AF9DB-160F-4F4C-B870-D72698AFF79D}" destId="{CF42633C-7589-4632-B987-DBAD18DAD801}" srcOrd="3" destOrd="0" parTransId="{5F1F928F-C2B2-4565-9BD2-21C29770C498}" sibTransId="{3DCD6C6F-E2E5-4962-A8E2-EA7EEE0ED01F}"/>
    <dgm:cxn modelId="{FBC153EC-D02C-45F7-88B0-57F25C812BA6}" type="presOf" srcId="{1FE44521-A86D-4421-BC9A-BC11C8717F1E}" destId="{32DFF260-DCCD-47C6-B227-F35AD27D8541}" srcOrd="0" destOrd="0" presId="urn:microsoft.com/office/officeart/2005/8/layout/default#1"/>
    <dgm:cxn modelId="{DFB6CCE0-C21B-459D-ADCC-18EA484EF1E0}" type="presOf" srcId="{B24AF9DB-160F-4F4C-B870-D72698AFF79D}" destId="{5736FE76-2E20-4672-BF62-122A0FD4815F}" srcOrd="0" destOrd="0" presId="urn:microsoft.com/office/officeart/2005/8/layout/default#1"/>
    <dgm:cxn modelId="{17C189B8-E0CB-46DE-A095-AF1C7528FACC}" type="presOf" srcId="{37CB70B5-00B8-44D7-9FE2-C5BEF68BFB43}" destId="{4B584DA4-B432-460A-8546-883DC5AD3278}" srcOrd="0" destOrd="0" presId="urn:microsoft.com/office/officeart/2005/8/layout/default#1"/>
    <dgm:cxn modelId="{1E5EA7DD-A20D-4A87-B725-017916A4724C}" srcId="{B24AF9DB-160F-4F4C-B870-D72698AFF79D}" destId="{75DC4ED3-B794-48AA-91ED-FEDF8E642488}" srcOrd="4" destOrd="0" parTransId="{87C0A33C-86E0-491F-9D95-048ACEE05AB7}" sibTransId="{4E389F5E-08C6-46F0-8FAA-A2ECE4CDFD5C}"/>
    <dgm:cxn modelId="{2075F78A-1992-4215-B7D9-C6352E98FF63}" srcId="{B24AF9DB-160F-4F4C-B870-D72698AFF79D}" destId="{37CB70B5-00B8-44D7-9FE2-C5BEF68BFB43}" srcOrd="2" destOrd="0" parTransId="{8A7F76C8-68B5-4523-8DA6-25A1A611129E}" sibTransId="{1D4A6A48-A688-4B76-ADA0-FA59182C9C50}"/>
    <dgm:cxn modelId="{4533AECE-344D-4950-8DF4-57F6A3844D69}" type="presOf" srcId="{8EA7B4AB-667B-4AC9-9E16-A9FC2AE7C607}" destId="{D17A644E-A2B4-4237-9EB4-F7290E1B0EB6}" srcOrd="0" destOrd="0" presId="urn:microsoft.com/office/officeart/2005/8/layout/default#1"/>
    <dgm:cxn modelId="{E8BCEB63-2DFF-4A3D-925A-F89AA3CFFFFC}" type="presOf" srcId="{75DC4ED3-B794-48AA-91ED-FEDF8E642488}" destId="{A016A3FD-096C-41F2-8082-EE778322E1AE}" srcOrd="0" destOrd="0" presId="urn:microsoft.com/office/officeart/2005/8/layout/default#1"/>
    <dgm:cxn modelId="{7C9AEFCC-90E5-49AC-9E74-71FAB2E649D6}" type="presOf" srcId="{CF42633C-7589-4632-B987-DBAD18DAD801}" destId="{6352A5A6-3366-431A-8212-6F256CAD39F0}" srcOrd="0" destOrd="0" presId="urn:microsoft.com/office/officeart/2005/8/layout/default#1"/>
    <dgm:cxn modelId="{A007E6E0-3406-46BE-9819-E9B240A953E8}" type="presParOf" srcId="{5736FE76-2E20-4672-BF62-122A0FD4815F}" destId="{32DFF260-DCCD-47C6-B227-F35AD27D8541}" srcOrd="0" destOrd="0" presId="urn:microsoft.com/office/officeart/2005/8/layout/default#1"/>
    <dgm:cxn modelId="{0E8E92CE-E1F0-4F2F-A945-7C814CBD3367}" type="presParOf" srcId="{5736FE76-2E20-4672-BF62-122A0FD4815F}" destId="{F4CB1284-F61D-41CA-8CB3-C8778B6FD6CF}" srcOrd="1" destOrd="0" presId="urn:microsoft.com/office/officeart/2005/8/layout/default#1"/>
    <dgm:cxn modelId="{7AF2D281-4EA3-47EF-8EF6-19D4A97DBDAF}" type="presParOf" srcId="{5736FE76-2E20-4672-BF62-122A0FD4815F}" destId="{D17A644E-A2B4-4237-9EB4-F7290E1B0EB6}" srcOrd="2" destOrd="0" presId="urn:microsoft.com/office/officeart/2005/8/layout/default#1"/>
    <dgm:cxn modelId="{69AF5B5C-4544-4027-8D1E-EA738FA2AE42}" type="presParOf" srcId="{5736FE76-2E20-4672-BF62-122A0FD4815F}" destId="{768D291C-5220-42ED-BB0A-3B4805FD45D1}" srcOrd="3" destOrd="0" presId="urn:microsoft.com/office/officeart/2005/8/layout/default#1"/>
    <dgm:cxn modelId="{BFD25D7D-139F-4CEA-85EE-6A2178C4B986}" type="presParOf" srcId="{5736FE76-2E20-4672-BF62-122A0FD4815F}" destId="{4B584DA4-B432-460A-8546-883DC5AD3278}" srcOrd="4" destOrd="0" presId="urn:microsoft.com/office/officeart/2005/8/layout/default#1"/>
    <dgm:cxn modelId="{099B53A2-6175-4C3B-8C75-5AF682B7460B}" type="presParOf" srcId="{5736FE76-2E20-4672-BF62-122A0FD4815F}" destId="{10798F7B-45E6-4F3E-BDC0-A7169B15E133}" srcOrd="5" destOrd="0" presId="urn:microsoft.com/office/officeart/2005/8/layout/default#1"/>
    <dgm:cxn modelId="{5649D9CE-BE84-4928-845E-CF9DE5A1B1E3}" type="presParOf" srcId="{5736FE76-2E20-4672-BF62-122A0FD4815F}" destId="{6352A5A6-3366-431A-8212-6F256CAD39F0}" srcOrd="6" destOrd="0" presId="urn:microsoft.com/office/officeart/2005/8/layout/default#1"/>
    <dgm:cxn modelId="{18D6B4FD-059F-49ED-9565-0E0D0EF60880}" type="presParOf" srcId="{5736FE76-2E20-4672-BF62-122A0FD4815F}" destId="{C0F0A006-4E1C-4003-ADB8-BF3D77EBC882}" srcOrd="7" destOrd="0" presId="urn:microsoft.com/office/officeart/2005/8/layout/default#1"/>
    <dgm:cxn modelId="{F6D1683C-01A5-430B-B5C6-DA1E318CBBC6}" type="presParOf" srcId="{5736FE76-2E20-4672-BF62-122A0FD4815F}" destId="{A016A3FD-096C-41F2-8082-EE778322E1AE}"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7BF37-E6D2-4E94-ABD2-DB4CFDD9BC8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cs-CZ"/>
        </a:p>
      </dgm:t>
    </dgm:pt>
    <dgm:pt modelId="{AE087860-8D63-417E-B656-C486506D6FD3}">
      <dgm:prSet phldrT="[Text]"/>
      <dgm:spPr/>
      <dgm:t>
        <a:bodyPr/>
        <a:lstStyle/>
        <a:p>
          <a:r>
            <a:rPr lang="cs-CZ" b="1" dirty="0" smtClean="0">
              <a:solidFill>
                <a:srgbClr val="FFFF00"/>
              </a:solidFill>
            </a:rPr>
            <a:t>Pšenice</a:t>
          </a:r>
          <a:endParaRPr lang="cs-CZ" b="1" dirty="0">
            <a:solidFill>
              <a:srgbClr val="FFFF00"/>
            </a:solidFill>
          </a:endParaRPr>
        </a:p>
      </dgm:t>
    </dgm:pt>
    <dgm:pt modelId="{087B2AAA-EC5C-4EEF-ABCC-289D86AD0B6F}" type="parTrans" cxnId="{A8A98A28-E547-45CD-8F50-C3C09769EDBD}">
      <dgm:prSet/>
      <dgm:spPr/>
      <dgm:t>
        <a:bodyPr/>
        <a:lstStyle/>
        <a:p>
          <a:endParaRPr lang="cs-CZ"/>
        </a:p>
      </dgm:t>
    </dgm:pt>
    <dgm:pt modelId="{F564CD1E-1425-48D0-90F0-18ED5BFADF3B}" type="sibTrans" cxnId="{A8A98A28-E547-45CD-8F50-C3C09769EDBD}">
      <dgm:prSet/>
      <dgm:spPr/>
      <dgm:t>
        <a:bodyPr/>
        <a:lstStyle/>
        <a:p>
          <a:endParaRPr lang="cs-CZ"/>
        </a:p>
      </dgm:t>
    </dgm:pt>
    <dgm:pt modelId="{3755C284-7358-4923-A1D1-12081FC8D9D8}">
      <dgm:prSet phldrT="[Text]" phldr="1"/>
      <dgm:spPr>
        <a:blipFill rotWithShape="0">
          <a:blip xmlns:r="http://schemas.openxmlformats.org/officeDocument/2006/relationships" r:embed="rId1"/>
          <a:stretch>
            <a:fillRect/>
          </a:stretch>
        </a:blipFill>
      </dgm:spPr>
      <dgm:t>
        <a:bodyPr/>
        <a:lstStyle/>
        <a:p>
          <a:endParaRPr lang="cs-CZ" dirty="0"/>
        </a:p>
      </dgm:t>
    </dgm:pt>
    <dgm:pt modelId="{DFAE2B7C-9863-4C61-984B-08B942112714}" type="parTrans" cxnId="{77E8815D-672F-4073-9142-CD99D5A91014}">
      <dgm:prSet/>
      <dgm:spPr/>
      <dgm:t>
        <a:bodyPr/>
        <a:lstStyle/>
        <a:p>
          <a:endParaRPr lang="cs-CZ"/>
        </a:p>
      </dgm:t>
    </dgm:pt>
    <dgm:pt modelId="{6295535D-E4AC-4C22-98A6-0F60AB21E0C3}" type="sibTrans" cxnId="{77E8815D-672F-4073-9142-CD99D5A91014}">
      <dgm:prSet/>
      <dgm:spPr/>
      <dgm:t>
        <a:bodyPr/>
        <a:lstStyle/>
        <a:p>
          <a:endParaRPr lang="cs-CZ"/>
        </a:p>
      </dgm:t>
    </dgm:pt>
    <dgm:pt modelId="{DBFF79A2-520F-4028-913F-44D125C141C6}">
      <dgm:prSet phldrT="[Text]" phldr="1"/>
      <dgm:spPr>
        <a:blipFill rotWithShape="0">
          <a:blip xmlns:r="http://schemas.openxmlformats.org/officeDocument/2006/relationships" r:embed="rId2"/>
          <a:stretch>
            <a:fillRect/>
          </a:stretch>
        </a:blipFill>
      </dgm:spPr>
      <dgm:t>
        <a:bodyPr/>
        <a:lstStyle/>
        <a:p>
          <a:endParaRPr lang="cs-CZ" dirty="0"/>
        </a:p>
      </dgm:t>
    </dgm:pt>
    <dgm:pt modelId="{CE514A1A-CDDC-4B0B-A56D-84DE112533CE}" type="parTrans" cxnId="{DB00B070-B09D-4050-BFBA-3FF504E9990D}">
      <dgm:prSet/>
      <dgm:spPr/>
      <dgm:t>
        <a:bodyPr/>
        <a:lstStyle/>
        <a:p>
          <a:endParaRPr lang="cs-CZ"/>
        </a:p>
      </dgm:t>
    </dgm:pt>
    <dgm:pt modelId="{24B32098-2663-4A45-9E72-C517C000AA73}" type="sibTrans" cxnId="{DB00B070-B09D-4050-BFBA-3FF504E9990D}">
      <dgm:prSet/>
      <dgm:spPr/>
      <dgm:t>
        <a:bodyPr/>
        <a:lstStyle/>
        <a:p>
          <a:endParaRPr lang="cs-CZ"/>
        </a:p>
      </dgm:t>
    </dgm:pt>
    <dgm:pt modelId="{52DB72E3-328D-4FD5-B03B-0700C12EB512}">
      <dgm:prSet phldrT="[Text]"/>
      <dgm:spPr>
        <a:blipFill rotWithShape="0">
          <a:blip xmlns:r="http://schemas.openxmlformats.org/officeDocument/2006/relationships" r:embed="rId3"/>
          <a:stretch>
            <a:fillRect/>
          </a:stretch>
        </a:blipFill>
      </dgm:spPr>
      <dgm:t>
        <a:bodyPr/>
        <a:lstStyle/>
        <a:p>
          <a:endParaRPr lang="cs-CZ" dirty="0"/>
        </a:p>
      </dgm:t>
    </dgm:pt>
    <dgm:pt modelId="{775B9F3A-B050-4CCA-8A83-DB855F032A04}" type="parTrans" cxnId="{63C96CD1-ACFE-4FD7-A482-873AE6A87D94}">
      <dgm:prSet/>
      <dgm:spPr/>
      <dgm:t>
        <a:bodyPr/>
        <a:lstStyle/>
        <a:p>
          <a:endParaRPr lang="cs-CZ"/>
        </a:p>
      </dgm:t>
    </dgm:pt>
    <dgm:pt modelId="{3E07F8F4-658F-40BE-8F6F-9A75B3D6101F}" type="sibTrans" cxnId="{63C96CD1-ACFE-4FD7-A482-873AE6A87D94}">
      <dgm:prSet/>
      <dgm:spPr/>
      <dgm:t>
        <a:bodyPr/>
        <a:lstStyle/>
        <a:p>
          <a:endParaRPr lang="cs-CZ"/>
        </a:p>
      </dgm:t>
    </dgm:pt>
    <dgm:pt modelId="{7648FD3A-82AD-41D1-8763-B82E74AD03DC}">
      <dgm:prSet phldrT="[Text]"/>
      <dgm:spPr>
        <a:blipFill rotWithShape="0">
          <a:blip xmlns:r="http://schemas.openxmlformats.org/officeDocument/2006/relationships" r:embed="rId4"/>
          <a:stretch>
            <a:fillRect/>
          </a:stretch>
        </a:blipFill>
      </dgm:spPr>
      <dgm:t>
        <a:bodyPr/>
        <a:lstStyle/>
        <a:p>
          <a:endParaRPr lang="cs-CZ"/>
        </a:p>
      </dgm:t>
    </dgm:pt>
    <dgm:pt modelId="{D4872C0C-4F31-420F-A640-09BB822DCDC7}" type="parTrans" cxnId="{6DF33DE0-78CF-4B4A-885C-FBF378A65943}">
      <dgm:prSet/>
      <dgm:spPr/>
      <dgm:t>
        <a:bodyPr/>
        <a:lstStyle/>
        <a:p>
          <a:endParaRPr lang="cs-CZ"/>
        </a:p>
      </dgm:t>
    </dgm:pt>
    <dgm:pt modelId="{A67E8ECF-421D-45EF-A739-95391EE768FD}" type="sibTrans" cxnId="{6DF33DE0-78CF-4B4A-885C-FBF378A65943}">
      <dgm:prSet/>
      <dgm:spPr/>
      <dgm:t>
        <a:bodyPr/>
        <a:lstStyle/>
        <a:p>
          <a:endParaRPr lang="cs-CZ"/>
        </a:p>
      </dgm:t>
    </dgm:pt>
    <dgm:pt modelId="{4368EE2E-EE5C-471A-B34D-25F3867E9206}">
      <dgm:prSet phldrT="[Text]"/>
      <dgm:spPr>
        <a:blipFill rotWithShape="0">
          <a:blip xmlns:r="http://schemas.openxmlformats.org/officeDocument/2006/relationships" r:embed="rId5"/>
          <a:stretch>
            <a:fillRect/>
          </a:stretch>
        </a:blipFill>
      </dgm:spPr>
      <dgm:t>
        <a:bodyPr/>
        <a:lstStyle/>
        <a:p>
          <a:endParaRPr lang="cs-CZ" dirty="0"/>
        </a:p>
      </dgm:t>
    </dgm:pt>
    <dgm:pt modelId="{86D2560B-D04D-4AE1-BEFC-863794945372}" type="parTrans" cxnId="{C5DCCB3C-DF0E-4606-BE8B-28E7BA995B69}">
      <dgm:prSet/>
      <dgm:spPr/>
      <dgm:t>
        <a:bodyPr/>
        <a:lstStyle/>
        <a:p>
          <a:endParaRPr lang="cs-CZ"/>
        </a:p>
      </dgm:t>
    </dgm:pt>
    <dgm:pt modelId="{1E5108FD-527A-4B23-BBFA-05564C84ECE3}" type="sibTrans" cxnId="{C5DCCB3C-DF0E-4606-BE8B-28E7BA995B69}">
      <dgm:prSet/>
      <dgm:spPr/>
      <dgm:t>
        <a:bodyPr/>
        <a:lstStyle/>
        <a:p>
          <a:endParaRPr lang="cs-CZ"/>
        </a:p>
      </dgm:t>
    </dgm:pt>
    <dgm:pt modelId="{587A35AA-12C2-4925-AD08-B170A5FACE8A}">
      <dgm:prSet phldrT="[Text]"/>
      <dgm:spPr>
        <a:blipFill rotWithShape="0">
          <a:blip xmlns:r="http://schemas.openxmlformats.org/officeDocument/2006/relationships" r:embed="rId6"/>
          <a:stretch>
            <a:fillRect/>
          </a:stretch>
        </a:blipFill>
      </dgm:spPr>
      <dgm:t>
        <a:bodyPr/>
        <a:lstStyle/>
        <a:p>
          <a:endParaRPr lang="cs-CZ" dirty="0"/>
        </a:p>
      </dgm:t>
    </dgm:pt>
    <dgm:pt modelId="{392E9696-B4D6-48B2-9CF6-633115F6EC98}" type="parTrans" cxnId="{62F54545-3C9F-4766-98C2-713BD3CB601F}">
      <dgm:prSet/>
      <dgm:spPr/>
      <dgm:t>
        <a:bodyPr/>
        <a:lstStyle/>
        <a:p>
          <a:endParaRPr lang="cs-CZ"/>
        </a:p>
      </dgm:t>
    </dgm:pt>
    <dgm:pt modelId="{E833E8C7-783B-44EE-BE16-E8AD7B449354}" type="sibTrans" cxnId="{62F54545-3C9F-4766-98C2-713BD3CB601F}">
      <dgm:prSet/>
      <dgm:spPr/>
      <dgm:t>
        <a:bodyPr/>
        <a:lstStyle/>
        <a:p>
          <a:endParaRPr lang="cs-CZ"/>
        </a:p>
      </dgm:t>
    </dgm:pt>
    <dgm:pt modelId="{114F1635-C92D-4E47-A727-5B0BEC630EB9}" type="pres">
      <dgm:prSet presAssocID="{0F67BF37-E6D2-4E94-ABD2-DB4CFDD9BC82}" presName="cycle" presStyleCnt="0">
        <dgm:presLayoutVars>
          <dgm:chMax val="1"/>
          <dgm:dir/>
          <dgm:animLvl val="ctr"/>
          <dgm:resizeHandles val="exact"/>
        </dgm:presLayoutVars>
      </dgm:prSet>
      <dgm:spPr/>
      <dgm:t>
        <a:bodyPr/>
        <a:lstStyle/>
        <a:p>
          <a:endParaRPr lang="cs-CZ"/>
        </a:p>
      </dgm:t>
    </dgm:pt>
    <dgm:pt modelId="{43BC5CF0-3E6C-40C0-81E5-BC1D822C8DF7}" type="pres">
      <dgm:prSet presAssocID="{AE087860-8D63-417E-B656-C486506D6FD3}" presName="centerShape" presStyleLbl="node0" presStyleIdx="0" presStyleCnt="1"/>
      <dgm:spPr/>
      <dgm:t>
        <a:bodyPr/>
        <a:lstStyle/>
        <a:p>
          <a:endParaRPr lang="cs-CZ"/>
        </a:p>
      </dgm:t>
    </dgm:pt>
    <dgm:pt modelId="{787C764C-C724-4016-B167-10B2058D939D}" type="pres">
      <dgm:prSet presAssocID="{DFAE2B7C-9863-4C61-984B-08B942112714}" presName="parTrans" presStyleLbl="bgSibTrans2D1" presStyleIdx="0" presStyleCnt="6"/>
      <dgm:spPr/>
      <dgm:t>
        <a:bodyPr/>
        <a:lstStyle/>
        <a:p>
          <a:endParaRPr lang="cs-CZ"/>
        </a:p>
      </dgm:t>
    </dgm:pt>
    <dgm:pt modelId="{5FB3F3C2-422C-4609-AA2A-B4FC915C915A}" type="pres">
      <dgm:prSet presAssocID="{3755C284-7358-4923-A1D1-12081FC8D9D8}" presName="node" presStyleLbl="node1" presStyleIdx="0" presStyleCnt="6" custScaleX="130203" custScaleY="194500" custRadScaleRad="97626" custRadScaleInc="-34757">
        <dgm:presLayoutVars>
          <dgm:bulletEnabled val="1"/>
        </dgm:presLayoutVars>
      </dgm:prSet>
      <dgm:spPr/>
      <dgm:t>
        <a:bodyPr/>
        <a:lstStyle/>
        <a:p>
          <a:endParaRPr lang="cs-CZ"/>
        </a:p>
      </dgm:t>
    </dgm:pt>
    <dgm:pt modelId="{1CCF40F4-1D36-487C-836A-90FA8820B39D}" type="pres">
      <dgm:prSet presAssocID="{CE514A1A-CDDC-4B0B-A56D-84DE112533CE}" presName="parTrans" presStyleLbl="bgSibTrans2D1" presStyleIdx="1" presStyleCnt="6"/>
      <dgm:spPr/>
      <dgm:t>
        <a:bodyPr/>
        <a:lstStyle/>
        <a:p>
          <a:endParaRPr lang="cs-CZ"/>
        </a:p>
      </dgm:t>
    </dgm:pt>
    <dgm:pt modelId="{5BF7ACC2-3135-4381-B66B-8EEC69B039F3}" type="pres">
      <dgm:prSet presAssocID="{DBFF79A2-520F-4028-913F-44D125C141C6}" presName="node" presStyleLbl="node1" presStyleIdx="1" presStyleCnt="6" custScaleX="136711" custScaleY="166989">
        <dgm:presLayoutVars>
          <dgm:bulletEnabled val="1"/>
        </dgm:presLayoutVars>
      </dgm:prSet>
      <dgm:spPr/>
      <dgm:t>
        <a:bodyPr/>
        <a:lstStyle/>
        <a:p>
          <a:endParaRPr lang="cs-CZ"/>
        </a:p>
      </dgm:t>
    </dgm:pt>
    <dgm:pt modelId="{A5957D6B-CC9B-4DA5-86D8-3E90CDB18A90}" type="pres">
      <dgm:prSet presAssocID="{D4872C0C-4F31-420F-A640-09BB822DCDC7}" presName="parTrans" presStyleLbl="bgSibTrans2D1" presStyleIdx="2" presStyleCnt="6"/>
      <dgm:spPr/>
      <dgm:t>
        <a:bodyPr/>
        <a:lstStyle/>
        <a:p>
          <a:endParaRPr lang="cs-CZ"/>
        </a:p>
      </dgm:t>
    </dgm:pt>
    <dgm:pt modelId="{15C30286-56D0-4B98-AD37-308317672892}" type="pres">
      <dgm:prSet presAssocID="{7648FD3A-82AD-41D1-8763-B82E74AD03DC}" presName="node" presStyleLbl="node1" presStyleIdx="2" presStyleCnt="6" custScaleX="138628" custScaleY="119858" custRadScaleRad="116304" custRadScaleInc="11567">
        <dgm:presLayoutVars>
          <dgm:bulletEnabled val="1"/>
        </dgm:presLayoutVars>
      </dgm:prSet>
      <dgm:spPr/>
      <dgm:t>
        <a:bodyPr/>
        <a:lstStyle/>
        <a:p>
          <a:endParaRPr lang="cs-CZ"/>
        </a:p>
      </dgm:t>
    </dgm:pt>
    <dgm:pt modelId="{8707C7EC-123E-4A4A-AA58-98A12B12F3B2}" type="pres">
      <dgm:prSet presAssocID="{86D2560B-D04D-4AE1-BEFC-863794945372}" presName="parTrans" presStyleLbl="bgSibTrans2D1" presStyleIdx="3" presStyleCnt="6"/>
      <dgm:spPr/>
      <dgm:t>
        <a:bodyPr/>
        <a:lstStyle/>
        <a:p>
          <a:endParaRPr lang="cs-CZ"/>
        </a:p>
      </dgm:t>
    </dgm:pt>
    <dgm:pt modelId="{156CBE22-314E-49F9-934E-369720184A67}" type="pres">
      <dgm:prSet presAssocID="{4368EE2E-EE5C-471A-B34D-25F3867E9206}" presName="node" presStyleLbl="node1" presStyleIdx="3" presStyleCnt="6" custScaleX="173853" custScaleY="151714" custRadScaleRad="120498" custRadScaleInc="8752">
        <dgm:presLayoutVars>
          <dgm:bulletEnabled val="1"/>
        </dgm:presLayoutVars>
      </dgm:prSet>
      <dgm:spPr/>
      <dgm:t>
        <a:bodyPr/>
        <a:lstStyle/>
        <a:p>
          <a:endParaRPr lang="cs-CZ"/>
        </a:p>
      </dgm:t>
    </dgm:pt>
    <dgm:pt modelId="{E97EE329-7A3C-4AE5-A1DC-E03375BABAA6}" type="pres">
      <dgm:prSet presAssocID="{392E9696-B4D6-48B2-9CF6-633115F6EC98}" presName="parTrans" presStyleLbl="bgSibTrans2D1" presStyleIdx="4" presStyleCnt="6"/>
      <dgm:spPr/>
      <dgm:t>
        <a:bodyPr/>
        <a:lstStyle/>
        <a:p>
          <a:endParaRPr lang="cs-CZ"/>
        </a:p>
      </dgm:t>
    </dgm:pt>
    <dgm:pt modelId="{221C9A99-395D-43C8-8387-8C419A9FF5D0}" type="pres">
      <dgm:prSet presAssocID="{587A35AA-12C2-4925-AD08-B170A5FACE8A}" presName="node" presStyleLbl="node1" presStyleIdx="4" presStyleCnt="6" custScaleX="140155" custScaleY="172883" custRadScaleRad="101267" custRadScaleInc="31723">
        <dgm:presLayoutVars>
          <dgm:bulletEnabled val="1"/>
        </dgm:presLayoutVars>
      </dgm:prSet>
      <dgm:spPr/>
      <dgm:t>
        <a:bodyPr/>
        <a:lstStyle/>
        <a:p>
          <a:endParaRPr lang="cs-CZ"/>
        </a:p>
      </dgm:t>
    </dgm:pt>
    <dgm:pt modelId="{93C5057D-41B9-4057-90AE-192CB7A8BBD3}" type="pres">
      <dgm:prSet presAssocID="{775B9F3A-B050-4CCA-8A83-DB855F032A04}" presName="parTrans" presStyleLbl="bgSibTrans2D1" presStyleIdx="5" presStyleCnt="6"/>
      <dgm:spPr/>
      <dgm:t>
        <a:bodyPr/>
        <a:lstStyle/>
        <a:p>
          <a:endParaRPr lang="cs-CZ"/>
        </a:p>
      </dgm:t>
    </dgm:pt>
    <dgm:pt modelId="{EDC2EC75-C61C-427B-8D6C-3007D2F5217E}" type="pres">
      <dgm:prSet presAssocID="{52DB72E3-328D-4FD5-B03B-0700C12EB512}" presName="node" presStyleLbl="node1" presStyleIdx="5" presStyleCnt="6" custScaleX="162671" custScaleY="150645" custRadScaleRad="95246" custRadScaleInc="52323">
        <dgm:presLayoutVars>
          <dgm:bulletEnabled val="1"/>
        </dgm:presLayoutVars>
      </dgm:prSet>
      <dgm:spPr/>
      <dgm:t>
        <a:bodyPr/>
        <a:lstStyle/>
        <a:p>
          <a:endParaRPr lang="cs-CZ"/>
        </a:p>
      </dgm:t>
    </dgm:pt>
  </dgm:ptLst>
  <dgm:cxnLst>
    <dgm:cxn modelId="{9376B11B-40B9-44B5-BA90-D30122DF0E16}" type="presOf" srcId="{7648FD3A-82AD-41D1-8763-B82E74AD03DC}" destId="{15C30286-56D0-4B98-AD37-308317672892}" srcOrd="0" destOrd="0" presId="urn:microsoft.com/office/officeart/2005/8/layout/radial4"/>
    <dgm:cxn modelId="{DD55083D-BCEE-425E-AA28-CE43C5689C5F}" type="presOf" srcId="{D4872C0C-4F31-420F-A640-09BB822DCDC7}" destId="{A5957D6B-CC9B-4DA5-86D8-3E90CDB18A90}" srcOrd="0" destOrd="0" presId="urn:microsoft.com/office/officeart/2005/8/layout/radial4"/>
    <dgm:cxn modelId="{77E8815D-672F-4073-9142-CD99D5A91014}" srcId="{AE087860-8D63-417E-B656-C486506D6FD3}" destId="{3755C284-7358-4923-A1D1-12081FC8D9D8}" srcOrd="0" destOrd="0" parTransId="{DFAE2B7C-9863-4C61-984B-08B942112714}" sibTransId="{6295535D-E4AC-4C22-98A6-0F60AB21E0C3}"/>
    <dgm:cxn modelId="{DB00B070-B09D-4050-BFBA-3FF504E9990D}" srcId="{AE087860-8D63-417E-B656-C486506D6FD3}" destId="{DBFF79A2-520F-4028-913F-44D125C141C6}" srcOrd="1" destOrd="0" parTransId="{CE514A1A-CDDC-4B0B-A56D-84DE112533CE}" sibTransId="{24B32098-2663-4A45-9E72-C517C000AA73}"/>
    <dgm:cxn modelId="{4D459B02-4376-443D-A4C3-7F997F155888}" type="presOf" srcId="{392E9696-B4D6-48B2-9CF6-633115F6EC98}" destId="{E97EE329-7A3C-4AE5-A1DC-E03375BABAA6}" srcOrd="0" destOrd="0" presId="urn:microsoft.com/office/officeart/2005/8/layout/radial4"/>
    <dgm:cxn modelId="{36B25E57-23FB-491F-9DB8-F195C8F25234}" type="presOf" srcId="{0F67BF37-E6D2-4E94-ABD2-DB4CFDD9BC82}" destId="{114F1635-C92D-4E47-A727-5B0BEC630EB9}" srcOrd="0" destOrd="0" presId="urn:microsoft.com/office/officeart/2005/8/layout/radial4"/>
    <dgm:cxn modelId="{8B915F5B-0C36-4C54-9F4C-EE6F18C9D650}" type="presOf" srcId="{775B9F3A-B050-4CCA-8A83-DB855F032A04}" destId="{93C5057D-41B9-4057-90AE-192CB7A8BBD3}" srcOrd="0" destOrd="0" presId="urn:microsoft.com/office/officeart/2005/8/layout/radial4"/>
    <dgm:cxn modelId="{63C96CD1-ACFE-4FD7-A482-873AE6A87D94}" srcId="{AE087860-8D63-417E-B656-C486506D6FD3}" destId="{52DB72E3-328D-4FD5-B03B-0700C12EB512}" srcOrd="5" destOrd="0" parTransId="{775B9F3A-B050-4CCA-8A83-DB855F032A04}" sibTransId="{3E07F8F4-658F-40BE-8F6F-9A75B3D6101F}"/>
    <dgm:cxn modelId="{62F54545-3C9F-4766-98C2-713BD3CB601F}" srcId="{AE087860-8D63-417E-B656-C486506D6FD3}" destId="{587A35AA-12C2-4925-AD08-B170A5FACE8A}" srcOrd="4" destOrd="0" parTransId="{392E9696-B4D6-48B2-9CF6-633115F6EC98}" sibTransId="{E833E8C7-783B-44EE-BE16-E8AD7B449354}"/>
    <dgm:cxn modelId="{14CD1964-C894-4D71-A2AE-B7BC6D705E79}" type="presOf" srcId="{587A35AA-12C2-4925-AD08-B170A5FACE8A}" destId="{221C9A99-395D-43C8-8387-8C419A9FF5D0}" srcOrd="0" destOrd="0" presId="urn:microsoft.com/office/officeart/2005/8/layout/radial4"/>
    <dgm:cxn modelId="{A8A98A28-E547-45CD-8F50-C3C09769EDBD}" srcId="{0F67BF37-E6D2-4E94-ABD2-DB4CFDD9BC82}" destId="{AE087860-8D63-417E-B656-C486506D6FD3}" srcOrd="0" destOrd="0" parTransId="{087B2AAA-EC5C-4EEF-ABCC-289D86AD0B6F}" sibTransId="{F564CD1E-1425-48D0-90F0-18ED5BFADF3B}"/>
    <dgm:cxn modelId="{DA1C1F65-450A-479A-A6F8-1E4D58F648AE}" type="presOf" srcId="{DBFF79A2-520F-4028-913F-44D125C141C6}" destId="{5BF7ACC2-3135-4381-B66B-8EEC69B039F3}" srcOrd="0" destOrd="0" presId="urn:microsoft.com/office/officeart/2005/8/layout/radial4"/>
    <dgm:cxn modelId="{80E2E93A-1FBC-4C6A-9445-03C9EDBABD0D}" type="presOf" srcId="{52DB72E3-328D-4FD5-B03B-0700C12EB512}" destId="{EDC2EC75-C61C-427B-8D6C-3007D2F5217E}" srcOrd="0" destOrd="0" presId="urn:microsoft.com/office/officeart/2005/8/layout/radial4"/>
    <dgm:cxn modelId="{C5DCCB3C-DF0E-4606-BE8B-28E7BA995B69}" srcId="{AE087860-8D63-417E-B656-C486506D6FD3}" destId="{4368EE2E-EE5C-471A-B34D-25F3867E9206}" srcOrd="3" destOrd="0" parTransId="{86D2560B-D04D-4AE1-BEFC-863794945372}" sibTransId="{1E5108FD-527A-4B23-BBFA-05564C84ECE3}"/>
    <dgm:cxn modelId="{FFB9922E-B568-4CD4-888A-66FC2FD78BCE}" type="presOf" srcId="{CE514A1A-CDDC-4B0B-A56D-84DE112533CE}" destId="{1CCF40F4-1D36-487C-836A-90FA8820B39D}" srcOrd="0" destOrd="0" presId="urn:microsoft.com/office/officeart/2005/8/layout/radial4"/>
    <dgm:cxn modelId="{20086458-1A6A-4E55-B06A-A76999B45064}" type="presOf" srcId="{DFAE2B7C-9863-4C61-984B-08B942112714}" destId="{787C764C-C724-4016-B167-10B2058D939D}" srcOrd="0" destOrd="0" presId="urn:microsoft.com/office/officeart/2005/8/layout/radial4"/>
    <dgm:cxn modelId="{6DF33DE0-78CF-4B4A-885C-FBF378A65943}" srcId="{AE087860-8D63-417E-B656-C486506D6FD3}" destId="{7648FD3A-82AD-41D1-8763-B82E74AD03DC}" srcOrd="2" destOrd="0" parTransId="{D4872C0C-4F31-420F-A640-09BB822DCDC7}" sibTransId="{A67E8ECF-421D-45EF-A739-95391EE768FD}"/>
    <dgm:cxn modelId="{789D37DE-823D-49EA-814E-C7581EB036D2}" type="presOf" srcId="{4368EE2E-EE5C-471A-B34D-25F3867E9206}" destId="{156CBE22-314E-49F9-934E-369720184A67}" srcOrd="0" destOrd="0" presId="urn:microsoft.com/office/officeart/2005/8/layout/radial4"/>
    <dgm:cxn modelId="{CFAA4778-DC03-48A7-A2F2-2C5E3B0CCA2D}" type="presOf" srcId="{3755C284-7358-4923-A1D1-12081FC8D9D8}" destId="{5FB3F3C2-422C-4609-AA2A-B4FC915C915A}" srcOrd="0" destOrd="0" presId="urn:microsoft.com/office/officeart/2005/8/layout/radial4"/>
    <dgm:cxn modelId="{6C5E94DA-A628-468B-B767-AA5604145F2C}" type="presOf" srcId="{AE087860-8D63-417E-B656-C486506D6FD3}" destId="{43BC5CF0-3E6C-40C0-81E5-BC1D822C8DF7}" srcOrd="0" destOrd="0" presId="urn:microsoft.com/office/officeart/2005/8/layout/radial4"/>
    <dgm:cxn modelId="{CDD2B5E3-A448-439A-93B1-9FC920056CED}" type="presOf" srcId="{86D2560B-D04D-4AE1-BEFC-863794945372}" destId="{8707C7EC-123E-4A4A-AA58-98A12B12F3B2}" srcOrd="0" destOrd="0" presId="urn:microsoft.com/office/officeart/2005/8/layout/radial4"/>
    <dgm:cxn modelId="{CBDBAC51-0B4B-480F-95DC-EE3264A2ECA8}" type="presParOf" srcId="{114F1635-C92D-4E47-A727-5B0BEC630EB9}" destId="{43BC5CF0-3E6C-40C0-81E5-BC1D822C8DF7}" srcOrd="0" destOrd="0" presId="urn:microsoft.com/office/officeart/2005/8/layout/radial4"/>
    <dgm:cxn modelId="{37D4822E-FF5E-47A6-9D26-04A735AFCA35}" type="presParOf" srcId="{114F1635-C92D-4E47-A727-5B0BEC630EB9}" destId="{787C764C-C724-4016-B167-10B2058D939D}" srcOrd="1" destOrd="0" presId="urn:microsoft.com/office/officeart/2005/8/layout/radial4"/>
    <dgm:cxn modelId="{E886D780-BCD4-458D-A537-84B28A52DF19}" type="presParOf" srcId="{114F1635-C92D-4E47-A727-5B0BEC630EB9}" destId="{5FB3F3C2-422C-4609-AA2A-B4FC915C915A}" srcOrd="2" destOrd="0" presId="urn:microsoft.com/office/officeart/2005/8/layout/radial4"/>
    <dgm:cxn modelId="{8E05DC73-6E42-4A14-8492-B68DB7061C60}" type="presParOf" srcId="{114F1635-C92D-4E47-A727-5B0BEC630EB9}" destId="{1CCF40F4-1D36-487C-836A-90FA8820B39D}" srcOrd="3" destOrd="0" presId="urn:microsoft.com/office/officeart/2005/8/layout/radial4"/>
    <dgm:cxn modelId="{FBF31D70-C417-4449-BB07-94076593C3DD}" type="presParOf" srcId="{114F1635-C92D-4E47-A727-5B0BEC630EB9}" destId="{5BF7ACC2-3135-4381-B66B-8EEC69B039F3}" srcOrd="4" destOrd="0" presId="urn:microsoft.com/office/officeart/2005/8/layout/radial4"/>
    <dgm:cxn modelId="{0357E7AD-9B8B-4C1F-865C-6C738B8E229E}" type="presParOf" srcId="{114F1635-C92D-4E47-A727-5B0BEC630EB9}" destId="{A5957D6B-CC9B-4DA5-86D8-3E90CDB18A90}" srcOrd="5" destOrd="0" presId="urn:microsoft.com/office/officeart/2005/8/layout/radial4"/>
    <dgm:cxn modelId="{0120B62C-A885-4946-BF44-FA904EC532BD}" type="presParOf" srcId="{114F1635-C92D-4E47-A727-5B0BEC630EB9}" destId="{15C30286-56D0-4B98-AD37-308317672892}" srcOrd="6" destOrd="0" presId="urn:microsoft.com/office/officeart/2005/8/layout/radial4"/>
    <dgm:cxn modelId="{07C580A4-E8E4-4606-8488-89BCC89498E1}" type="presParOf" srcId="{114F1635-C92D-4E47-A727-5B0BEC630EB9}" destId="{8707C7EC-123E-4A4A-AA58-98A12B12F3B2}" srcOrd="7" destOrd="0" presId="urn:microsoft.com/office/officeart/2005/8/layout/radial4"/>
    <dgm:cxn modelId="{A5B6A6E8-5710-4699-B56A-CF304B89CBB4}" type="presParOf" srcId="{114F1635-C92D-4E47-A727-5B0BEC630EB9}" destId="{156CBE22-314E-49F9-934E-369720184A67}" srcOrd="8" destOrd="0" presId="urn:microsoft.com/office/officeart/2005/8/layout/radial4"/>
    <dgm:cxn modelId="{CBD718BA-9094-4836-84C1-2DE71E6FC4CD}" type="presParOf" srcId="{114F1635-C92D-4E47-A727-5B0BEC630EB9}" destId="{E97EE329-7A3C-4AE5-A1DC-E03375BABAA6}" srcOrd="9" destOrd="0" presId="urn:microsoft.com/office/officeart/2005/8/layout/radial4"/>
    <dgm:cxn modelId="{A2FB59BC-CF3D-4DF0-9F8C-A9F6AEDD8F1E}" type="presParOf" srcId="{114F1635-C92D-4E47-A727-5B0BEC630EB9}" destId="{221C9A99-395D-43C8-8387-8C419A9FF5D0}" srcOrd="10" destOrd="0" presId="urn:microsoft.com/office/officeart/2005/8/layout/radial4"/>
    <dgm:cxn modelId="{27731749-0AAE-493B-989D-F7BC0C54134E}" type="presParOf" srcId="{114F1635-C92D-4E47-A727-5B0BEC630EB9}" destId="{93C5057D-41B9-4057-90AE-192CB7A8BBD3}" srcOrd="11" destOrd="0" presId="urn:microsoft.com/office/officeart/2005/8/layout/radial4"/>
    <dgm:cxn modelId="{129F2316-CD0E-4AC0-8B50-672757A74D38}" type="presParOf" srcId="{114F1635-C92D-4E47-A727-5B0BEC630EB9}" destId="{EDC2EC75-C61C-427B-8D6C-3007D2F5217E}" srcOrd="12" destOrd="0" presId="urn:microsoft.com/office/officeart/2005/8/layout/radial4"/>
  </dgm:cxnLst>
  <dgm:bg/>
  <dgm:whole/>
</dgm:dataModel>
</file>

<file path=ppt/diagrams/data3.xml><?xml version="1.0" encoding="utf-8"?>
<dgm:dataModel xmlns:dgm="http://schemas.openxmlformats.org/drawingml/2006/diagram" xmlns:a="http://schemas.openxmlformats.org/drawingml/2006/main">
  <dgm:ptLst>
    <dgm:pt modelId="{D6C700E5-8B37-4F07-B8E5-DFB67F58278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cs-CZ"/>
        </a:p>
      </dgm:t>
    </dgm:pt>
    <dgm:pt modelId="{6A9BF41E-F358-463A-83F8-4EB6FDFAF8EA}">
      <dgm:prSet phldrT="[Text]"/>
      <dgm:spPr/>
      <dgm:t>
        <a:bodyPr/>
        <a:lstStyle/>
        <a:p>
          <a:r>
            <a:rPr lang="cs-CZ" b="1" dirty="0" smtClean="0">
              <a:solidFill>
                <a:schemeClr val="accent1">
                  <a:lumMod val="50000"/>
                </a:schemeClr>
              </a:solidFill>
            </a:rPr>
            <a:t>ŽITO</a:t>
          </a:r>
          <a:endParaRPr lang="cs-CZ" b="1" dirty="0">
            <a:solidFill>
              <a:schemeClr val="accent1">
                <a:lumMod val="50000"/>
              </a:schemeClr>
            </a:solidFill>
          </a:endParaRPr>
        </a:p>
      </dgm:t>
    </dgm:pt>
    <dgm:pt modelId="{11C59125-0E2E-4392-A2FB-BB8929644735}" type="parTrans" cxnId="{881048EC-A03C-43FB-936A-D3AA7419E358}">
      <dgm:prSet/>
      <dgm:spPr/>
      <dgm:t>
        <a:bodyPr/>
        <a:lstStyle/>
        <a:p>
          <a:endParaRPr lang="cs-CZ"/>
        </a:p>
      </dgm:t>
    </dgm:pt>
    <dgm:pt modelId="{E0D93B14-D41C-4E8A-8B14-6971827D4582}" type="sibTrans" cxnId="{881048EC-A03C-43FB-936A-D3AA7419E358}">
      <dgm:prSet/>
      <dgm:spPr/>
      <dgm:t>
        <a:bodyPr/>
        <a:lstStyle/>
        <a:p>
          <a:endParaRPr lang="cs-CZ"/>
        </a:p>
      </dgm:t>
    </dgm:pt>
    <dgm:pt modelId="{2B92C0EA-767C-4091-9AD8-2919C81B4247}">
      <dgm:prSet phldrT="[Text]" phldr="1"/>
      <dgm:spPr>
        <a:blipFill rotWithShape="0">
          <a:blip xmlns:r="http://schemas.openxmlformats.org/officeDocument/2006/relationships" r:embed="rId1"/>
          <a:stretch>
            <a:fillRect/>
          </a:stretch>
        </a:blipFill>
      </dgm:spPr>
      <dgm:t>
        <a:bodyPr/>
        <a:lstStyle/>
        <a:p>
          <a:endParaRPr lang="cs-CZ"/>
        </a:p>
      </dgm:t>
    </dgm:pt>
    <dgm:pt modelId="{5B2C7F83-A64D-473B-9896-17EB4C4F2E13}" type="parTrans" cxnId="{EB999C74-6A9D-4F29-88F7-DD9237FE9FD5}">
      <dgm:prSet/>
      <dgm:spPr/>
      <dgm:t>
        <a:bodyPr/>
        <a:lstStyle/>
        <a:p>
          <a:endParaRPr lang="cs-CZ"/>
        </a:p>
      </dgm:t>
    </dgm:pt>
    <dgm:pt modelId="{BC35BD5E-338B-45A4-AD0C-113DD082A331}" type="sibTrans" cxnId="{EB999C74-6A9D-4F29-88F7-DD9237FE9FD5}">
      <dgm:prSet/>
      <dgm:spPr/>
      <dgm:t>
        <a:bodyPr/>
        <a:lstStyle/>
        <a:p>
          <a:endParaRPr lang="cs-CZ"/>
        </a:p>
      </dgm:t>
    </dgm:pt>
    <dgm:pt modelId="{BC4D215A-BAB1-4129-A0BB-97A922335A9E}">
      <dgm:prSet phldrT="[Text]" phldr="1"/>
      <dgm:spPr>
        <a:blipFill rotWithShape="0">
          <a:blip xmlns:r="http://schemas.openxmlformats.org/officeDocument/2006/relationships" r:embed="rId2"/>
          <a:stretch>
            <a:fillRect/>
          </a:stretch>
        </a:blipFill>
      </dgm:spPr>
      <dgm:t>
        <a:bodyPr/>
        <a:lstStyle/>
        <a:p>
          <a:endParaRPr lang="cs-CZ" dirty="0"/>
        </a:p>
      </dgm:t>
    </dgm:pt>
    <dgm:pt modelId="{BA11ABA7-2C8B-4437-8FA0-E44F4A3ED3EE}" type="parTrans" cxnId="{1EDC4308-B24F-45E2-8ABC-1653A2C94A3C}">
      <dgm:prSet/>
      <dgm:spPr/>
      <dgm:t>
        <a:bodyPr/>
        <a:lstStyle/>
        <a:p>
          <a:endParaRPr lang="cs-CZ"/>
        </a:p>
      </dgm:t>
    </dgm:pt>
    <dgm:pt modelId="{2D3428EA-4DFC-4FD8-A103-3C5071D65313}" type="sibTrans" cxnId="{1EDC4308-B24F-45E2-8ABC-1653A2C94A3C}">
      <dgm:prSet/>
      <dgm:spPr/>
      <dgm:t>
        <a:bodyPr/>
        <a:lstStyle/>
        <a:p>
          <a:endParaRPr lang="cs-CZ"/>
        </a:p>
      </dgm:t>
    </dgm:pt>
    <dgm:pt modelId="{BA6744AC-F53E-4F6E-B087-4FCA0D77CC90}">
      <dgm:prSet phldrT="[Text]" phldr="1"/>
      <dgm:spPr>
        <a:blipFill rotWithShape="0">
          <a:blip xmlns:r="http://schemas.openxmlformats.org/officeDocument/2006/relationships" r:embed="rId3"/>
          <a:stretch>
            <a:fillRect/>
          </a:stretch>
        </a:blipFill>
      </dgm:spPr>
      <dgm:t>
        <a:bodyPr/>
        <a:lstStyle/>
        <a:p>
          <a:endParaRPr lang="cs-CZ" dirty="0"/>
        </a:p>
      </dgm:t>
    </dgm:pt>
    <dgm:pt modelId="{F90E2BC6-FF07-40EF-83D1-57A85DEB0E34}" type="parTrans" cxnId="{F4602455-C740-4D24-AED9-DFB6561A814D}">
      <dgm:prSet/>
      <dgm:spPr/>
      <dgm:t>
        <a:bodyPr/>
        <a:lstStyle/>
        <a:p>
          <a:endParaRPr lang="cs-CZ"/>
        </a:p>
      </dgm:t>
    </dgm:pt>
    <dgm:pt modelId="{F2A9DEF0-0ED0-4544-8D17-8CD411C5E553}" type="sibTrans" cxnId="{F4602455-C740-4D24-AED9-DFB6561A814D}">
      <dgm:prSet/>
      <dgm:spPr/>
      <dgm:t>
        <a:bodyPr/>
        <a:lstStyle/>
        <a:p>
          <a:endParaRPr lang="cs-CZ"/>
        </a:p>
      </dgm:t>
    </dgm:pt>
    <dgm:pt modelId="{DD6123A3-B0C2-425F-9259-D163DD74563A}" type="pres">
      <dgm:prSet presAssocID="{D6C700E5-8B37-4F07-B8E5-DFB67F582780}" presName="composite" presStyleCnt="0">
        <dgm:presLayoutVars>
          <dgm:chMax val="1"/>
          <dgm:dir/>
          <dgm:resizeHandles val="exact"/>
        </dgm:presLayoutVars>
      </dgm:prSet>
      <dgm:spPr/>
      <dgm:t>
        <a:bodyPr/>
        <a:lstStyle/>
        <a:p>
          <a:endParaRPr lang="cs-CZ"/>
        </a:p>
      </dgm:t>
    </dgm:pt>
    <dgm:pt modelId="{F2B7FC2E-42C8-4433-974A-4A98D09E3297}" type="pres">
      <dgm:prSet presAssocID="{6A9BF41E-F358-463A-83F8-4EB6FDFAF8EA}" presName="roof" presStyleLbl="dkBgShp" presStyleIdx="0" presStyleCnt="2"/>
      <dgm:spPr/>
      <dgm:t>
        <a:bodyPr/>
        <a:lstStyle/>
        <a:p>
          <a:endParaRPr lang="cs-CZ"/>
        </a:p>
      </dgm:t>
    </dgm:pt>
    <dgm:pt modelId="{06E3A2F2-14DC-4A03-88F2-BC3DADAD4C52}" type="pres">
      <dgm:prSet presAssocID="{6A9BF41E-F358-463A-83F8-4EB6FDFAF8EA}" presName="pillars" presStyleCnt="0"/>
      <dgm:spPr/>
    </dgm:pt>
    <dgm:pt modelId="{C03BD659-DA81-41C8-8189-A5D468B83C5F}" type="pres">
      <dgm:prSet presAssocID="{6A9BF41E-F358-463A-83F8-4EB6FDFAF8EA}" presName="pillar1" presStyleLbl="node1" presStyleIdx="0" presStyleCnt="3">
        <dgm:presLayoutVars>
          <dgm:bulletEnabled val="1"/>
        </dgm:presLayoutVars>
      </dgm:prSet>
      <dgm:spPr/>
      <dgm:t>
        <a:bodyPr/>
        <a:lstStyle/>
        <a:p>
          <a:endParaRPr lang="cs-CZ"/>
        </a:p>
      </dgm:t>
    </dgm:pt>
    <dgm:pt modelId="{D9B6CEAC-4609-4AEC-8F74-975A9EAA870B}" type="pres">
      <dgm:prSet presAssocID="{BC4D215A-BAB1-4129-A0BB-97A922335A9E}" presName="pillarX" presStyleLbl="node1" presStyleIdx="1" presStyleCnt="3">
        <dgm:presLayoutVars>
          <dgm:bulletEnabled val="1"/>
        </dgm:presLayoutVars>
      </dgm:prSet>
      <dgm:spPr/>
      <dgm:t>
        <a:bodyPr/>
        <a:lstStyle/>
        <a:p>
          <a:endParaRPr lang="cs-CZ"/>
        </a:p>
      </dgm:t>
    </dgm:pt>
    <dgm:pt modelId="{DE18F090-6297-451C-8C21-E0DC525AF31D}" type="pres">
      <dgm:prSet presAssocID="{BA6744AC-F53E-4F6E-B087-4FCA0D77CC90}" presName="pillarX" presStyleLbl="node1" presStyleIdx="2" presStyleCnt="3">
        <dgm:presLayoutVars>
          <dgm:bulletEnabled val="1"/>
        </dgm:presLayoutVars>
      </dgm:prSet>
      <dgm:spPr/>
      <dgm:t>
        <a:bodyPr/>
        <a:lstStyle/>
        <a:p>
          <a:endParaRPr lang="cs-CZ"/>
        </a:p>
      </dgm:t>
    </dgm:pt>
    <dgm:pt modelId="{92F74DE4-5C25-4A0F-A509-14601A5A07DA}" type="pres">
      <dgm:prSet presAssocID="{6A9BF41E-F358-463A-83F8-4EB6FDFAF8EA}" presName="base" presStyleLbl="dkBgShp" presStyleIdx="1" presStyleCnt="2"/>
      <dgm:spPr/>
    </dgm:pt>
  </dgm:ptLst>
  <dgm:cxnLst>
    <dgm:cxn modelId="{6FAF9F67-12A2-4E33-B918-8070D23BCD69}" type="presOf" srcId="{D6C700E5-8B37-4F07-B8E5-DFB67F582780}" destId="{DD6123A3-B0C2-425F-9259-D163DD74563A}" srcOrd="0" destOrd="0" presId="urn:microsoft.com/office/officeart/2005/8/layout/hList3"/>
    <dgm:cxn modelId="{EB999C74-6A9D-4F29-88F7-DD9237FE9FD5}" srcId="{6A9BF41E-F358-463A-83F8-4EB6FDFAF8EA}" destId="{2B92C0EA-767C-4091-9AD8-2919C81B4247}" srcOrd="0" destOrd="0" parTransId="{5B2C7F83-A64D-473B-9896-17EB4C4F2E13}" sibTransId="{BC35BD5E-338B-45A4-AD0C-113DD082A331}"/>
    <dgm:cxn modelId="{1894C5C0-A35A-46EC-93D7-731715ACE674}" type="presOf" srcId="{2B92C0EA-767C-4091-9AD8-2919C81B4247}" destId="{C03BD659-DA81-41C8-8189-A5D468B83C5F}" srcOrd="0" destOrd="0" presId="urn:microsoft.com/office/officeart/2005/8/layout/hList3"/>
    <dgm:cxn modelId="{6F0AA915-F676-479E-AE02-22905DFCDE9E}" type="presOf" srcId="{BA6744AC-F53E-4F6E-B087-4FCA0D77CC90}" destId="{DE18F090-6297-451C-8C21-E0DC525AF31D}" srcOrd="0" destOrd="0" presId="urn:microsoft.com/office/officeart/2005/8/layout/hList3"/>
    <dgm:cxn modelId="{EFC75E0C-C485-4483-B031-F2030F7BF671}" type="presOf" srcId="{BC4D215A-BAB1-4129-A0BB-97A922335A9E}" destId="{D9B6CEAC-4609-4AEC-8F74-975A9EAA870B}" srcOrd="0" destOrd="0" presId="urn:microsoft.com/office/officeart/2005/8/layout/hList3"/>
    <dgm:cxn modelId="{F4602455-C740-4D24-AED9-DFB6561A814D}" srcId="{6A9BF41E-F358-463A-83F8-4EB6FDFAF8EA}" destId="{BA6744AC-F53E-4F6E-B087-4FCA0D77CC90}" srcOrd="2" destOrd="0" parTransId="{F90E2BC6-FF07-40EF-83D1-57A85DEB0E34}" sibTransId="{F2A9DEF0-0ED0-4544-8D17-8CD411C5E553}"/>
    <dgm:cxn modelId="{1EDC4308-B24F-45E2-8ABC-1653A2C94A3C}" srcId="{6A9BF41E-F358-463A-83F8-4EB6FDFAF8EA}" destId="{BC4D215A-BAB1-4129-A0BB-97A922335A9E}" srcOrd="1" destOrd="0" parTransId="{BA11ABA7-2C8B-4437-8FA0-E44F4A3ED3EE}" sibTransId="{2D3428EA-4DFC-4FD8-A103-3C5071D65313}"/>
    <dgm:cxn modelId="{881048EC-A03C-43FB-936A-D3AA7419E358}" srcId="{D6C700E5-8B37-4F07-B8E5-DFB67F582780}" destId="{6A9BF41E-F358-463A-83F8-4EB6FDFAF8EA}" srcOrd="0" destOrd="0" parTransId="{11C59125-0E2E-4392-A2FB-BB8929644735}" sibTransId="{E0D93B14-D41C-4E8A-8B14-6971827D4582}"/>
    <dgm:cxn modelId="{9B395FE8-A236-4554-BB6A-935C043E8774}" type="presOf" srcId="{6A9BF41E-F358-463A-83F8-4EB6FDFAF8EA}" destId="{F2B7FC2E-42C8-4433-974A-4A98D09E3297}" srcOrd="0" destOrd="0" presId="urn:microsoft.com/office/officeart/2005/8/layout/hList3"/>
    <dgm:cxn modelId="{2C025288-6724-488C-890F-4CD550BD5BA0}" type="presParOf" srcId="{DD6123A3-B0C2-425F-9259-D163DD74563A}" destId="{F2B7FC2E-42C8-4433-974A-4A98D09E3297}" srcOrd="0" destOrd="0" presId="urn:microsoft.com/office/officeart/2005/8/layout/hList3"/>
    <dgm:cxn modelId="{7EA5C718-24DF-4666-9568-03D8DCD924DB}" type="presParOf" srcId="{DD6123A3-B0C2-425F-9259-D163DD74563A}" destId="{06E3A2F2-14DC-4A03-88F2-BC3DADAD4C52}" srcOrd="1" destOrd="0" presId="urn:microsoft.com/office/officeart/2005/8/layout/hList3"/>
    <dgm:cxn modelId="{11698F20-8064-437A-B582-FDB7AE5F8292}" type="presParOf" srcId="{06E3A2F2-14DC-4A03-88F2-BC3DADAD4C52}" destId="{C03BD659-DA81-41C8-8189-A5D468B83C5F}" srcOrd="0" destOrd="0" presId="urn:microsoft.com/office/officeart/2005/8/layout/hList3"/>
    <dgm:cxn modelId="{47EB4D28-093C-4B89-AD2A-E2083CF3A529}" type="presParOf" srcId="{06E3A2F2-14DC-4A03-88F2-BC3DADAD4C52}" destId="{D9B6CEAC-4609-4AEC-8F74-975A9EAA870B}" srcOrd="1" destOrd="0" presId="urn:microsoft.com/office/officeart/2005/8/layout/hList3"/>
    <dgm:cxn modelId="{8ADCF2ED-7533-4993-8E7A-680DC345E241}" type="presParOf" srcId="{06E3A2F2-14DC-4A03-88F2-BC3DADAD4C52}" destId="{DE18F090-6297-451C-8C21-E0DC525AF31D}" srcOrd="2" destOrd="0" presId="urn:microsoft.com/office/officeart/2005/8/layout/hList3"/>
    <dgm:cxn modelId="{81997B6C-7D97-41EC-83CA-33C61A84ACCF}" type="presParOf" srcId="{DD6123A3-B0C2-425F-9259-D163DD74563A}" destId="{92F74DE4-5C25-4A0F-A509-14601A5A07DA}" srcOrd="2" destOrd="0" presId="urn:microsoft.com/office/officeart/2005/8/layout/hList3"/>
  </dgm:cxnLst>
  <dgm:bg/>
  <dgm:whole/>
</dgm:dataModel>
</file>

<file path=ppt/diagrams/data4.xml><?xml version="1.0" encoding="utf-8"?>
<dgm:dataModel xmlns:dgm="http://schemas.openxmlformats.org/drawingml/2006/diagram" xmlns:a="http://schemas.openxmlformats.org/drawingml/2006/main">
  <dgm:ptLst>
    <dgm:pt modelId="{B0DBFF48-D3C1-4226-B1BC-B78CEE96CF5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cs-CZ"/>
        </a:p>
      </dgm:t>
    </dgm:pt>
    <dgm:pt modelId="{D6BA3D7D-E75B-4BC9-819C-434C63A37C7A}">
      <dgm:prSet phldrT="[Text]"/>
      <dgm:spPr/>
      <dgm:t>
        <a:bodyPr/>
        <a:lstStyle/>
        <a:p>
          <a:r>
            <a:rPr lang="cs-CZ" b="1" dirty="0" smtClean="0">
              <a:solidFill>
                <a:schemeClr val="bg2">
                  <a:lumMod val="25000"/>
                </a:schemeClr>
              </a:solidFill>
            </a:rPr>
            <a:t>JEČMEN</a:t>
          </a:r>
          <a:endParaRPr lang="cs-CZ" b="1" dirty="0">
            <a:solidFill>
              <a:schemeClr val="bg2">
                <a:lumMod val="25000"/>
              </a:schemeClr>
            </a:solidFill>
          </a:endParaRPr>
        </a:p>
      </dgm:t>
    </dgm:pt>
    <dgm:pt modelId="{72751BD2-FC0E-45DB-8AA5-A853EE102CBD}" type="parTrans" cxnId="{A33E52BD-CB0A-4CCF-B82F-896AFA20EDC7}">
      <dgm:prSet/>
      <dgm:spPr/>
      <dgm:t>
        <a:bodyPr/>
        <a:lstStyle/>
        <a:p>
          <a:endParaRPr lang="cs-CZ"/>
        </a:p>
      </dgm:t>
    </dgm:pt>
    <dgm:pt modelId="{03FB8442-A9F0-4385-819D-CE7E754FC425}" type="sibTrans" cxnId="{A33E52BD-CB0A-4CCF-B82F-896AFA20EDC7}">
      <dgm:prSet/>
      <dgm:spPr/>
      <dgm:t>
        <a:bodyPr/>
        <a:lstStyle/>
        <a:p>
          <a:endParaRPr lang="cs-CZ"/>
        </a:p>
      </dgm:t>
    </dgm:pt>
    <dgm:pt modelId="{36B6EB74-1EA5-4C19-B9FA-8E0BA875CC6A}">
      <dgm:prSet phldrT="[Text]" phldr="1"/>
      <dgm:spPr>
        <a:blipFill rotWithShape="0">
          <a:blip xmlns:r="http://schemas.openxmlformats.org/officeDocument/2006/relationships" r:embed="rId1"/>
          <a:stretch>
            <a:fillRect/>
          </a:stretch>
        </a:blipFill>
      </dgm:spPr>
      <dgm:t>
        <a:bodyPr/>
        <a:lstStyle/>
        <a:p>
          <a:endParaRPr lang="cs-CZ" dirty="0"/>
        </a:p>
      </dgm:t>
    </dgm:pt>
    <dgm:pt modelId="{2DA99615-B0EE-4CD7-9907-2461E311A7AC}" type="parTrans" cxnId="{8151E327-6710-49D0-9C48-E5814B16EE0F}">
      <dgm:prSet/>
      <dgm:spPr/>
      <dgm:t>
        <a:bodyPr/>
        <a:lstStyle/>
        <a:p>
          <a:endParaRPr lang="cs-CZ"/>
        </a:p>
      </dgm:t>
    </dgm:pt>
    <dgm:pt modelId="{A94EB8A3-4D01-4FDE-B713-19B096A03C5C}" type="sibTrans" cxnId="{8151E327-6710-49D0-9C48-E5814B16EE0F}">
      <dgm:prSet/>
      <dgm:spPr/>
      <dgm:t>
        <a:bodyPr/>
        <a:lstStyle/>
        <a:p>
          <a:endParaRPr lang="cs-CZ"/>
        </a:p>
      </dgm:t>
    </dgm:pt>
    <dgm:pt modelId="{77517593-E6F5-4108-AF2B-9910E8CFD772}">
      <dgm:prSet phldrT="[Text]" phldr="1"/>
      <dgm:spPr>
        <a:blipFill rotWithShape="0">
          <a:blip xmlns:r="http://schemas.openxmlformats.org/officeDocument/2006/relationships" r:embed="rId2"/>
          <a:stretch>
            <a:fillRect/>
          </a:stretch>
        </a:blipFill>
      </dgm:spPr>
      <dgm:t>
        <a:bodyPr/>
        <a:lstStyle/>
        <a:p>
          <a:endParaRPr lang="cs-CZ" dirty="0"/>
        </a:p>
      </dgm:t>
    </dgm:pt>
    <dgm:pt modelId="{BA904010-0D51-48E8-9CEB-0959C850658A}" type="parTrans" cxnId="{18D3896B-1334-425D-953E-7EACBB138497}">
      <dgm:prSet/>
      <dgm:spPr/>
      <dgm:t>
        <a:bodyPr/>
        <a:lstStyle/>
        <a:p>
          <a:endParaRPr lang="cs-CZ"/>
        </a:p>
      </dgm:t>
    </dgm:pt>
    <dgm:pt modelId="{5E642BD7-0A8B-4609-B57A-AC3FE848FDC4}" type="sibTrans" cxnId="{18D3896B-1334-425D-953E-7EACBB138497}">
      <dgm:prSet/>
      <dgm:spPr/>
      <dgm:t>
        <a:bodyPr/>
        <a:lstStyle/>
        <a:p>
          <a:endParaRPr lang="cs-CZ"/>
        </a:p>
      </dgm:t>
    </dgm:pt>
    <dgm:pt modelId="{8C8682F3-2835-49D2-B3DC-37091FE80C78}">
      <dgm:prSet phldrT="[Text]" phldr="1"/>
      <dgm:spPr>
        <a:blipFill rotWithShape="0">
          <a:blip xmlns:r="http://schemas.openxmlformats.org/officeDocument/2006/relationships" r:embed="rId3"/>
          <a:stretch>
            <a:fillRect/>
          </a:stretch>
        </a:blipFill>
      </dgm:spPr>
      <dgm:t>
        <a:bodyPr/>
        <a:lstStyle/>
        <a:p>
          <a:endParaRPr lang="cs-CZ" dirty="0"/>
        </a:p>
      </dgm:t>
    </dgm:pt>
    <dgm:pt modelId="{4C52029F-3120-4B49-859A-83C911B4DB5F}" type="parTrans" cxnId="{1DC14660-D057-433F-8015-6588A3A51266}">
      <dgm:prSet/>
      <dgm:spPr/>
      <dgm:t>
        <a:bodyPr/>
        <a:lstStyle/>
        <a:p>
          <a:endParaRPr lang="cs-CZ"/>
        </a:p>
      </dgm:t>
    </dgm:pt>
    <dgm:pt modelId="{DB6E06F3-D23E-4765-BDE9-D7529E4CFDC6}" type="sibTrans" cxnId="{1DC14660-D057-433F-8015-6588A3A51266}">
      <dgm:prSet/>
      <dgm:spPr/>
      <dgm:t>
        <a:bodyPr/>
        <a:lstStyle/>
        <a:p>
          <a:endParaRPr lang="cs-CZ"/>
        </a:p>
      </dgm:t>
    </dgm:pt>
    <dgm:pt modelId="{762666A8-44D1-49DB-B423-04BB0CEEDA82}">
      <dgm:prSet phldrT="[Text]"/>
      <dgm:spPr>
        <a:blipFill rotWithShape="0">
          <a:blip xmlns:r="http://schemas.openxmlformats.org/officeDocument/2006/relationships" r:embed="rId4"/>
          <a:stretch>
            <a:fillRect/>
          </a:stretch>
        </a:blipFill>
      </dgm:spPr>
      <dgm:t>
        <a:bodyPr/>
        <a:lstStyle/>
        <a:p>
          <a:endParaRPr lang="cs-CZ"/>
        </a:p>
      </dgm:t>
    </dgm:pt>
    <dgm:pt modelId="{68D2FA92-0F82-4810-AF26-8BDDA10DA5B6}" type="parTrans" cxnId="{D403AEA6-90FB-4AE3-A0B0-B34767C12904}">
      <dgm:prSet/>
      <dgm:spPr/>
    </dgm:pt>
    <dgm:pt modelId="{4E06F398-0810-43F1-B1C3-6BC23391F295}" type="sibTrans" cxnId="{D403AEA6-90FB-4AE3-A0B0-B34767C12904}">
      <dgm:prSet/>
      <dgm:spPr/>
    </dgm:pt>
    <dgm:pt modelId="{3A8D781A-DF4C-485E-88DE-1010EF675F03}" type="pres">
      <dgm:prSet presAssocID="{B0DBFF48-D3C1-4226-B1BC-B78CEE96CF5D}" presName="composite" presStyleCnt="0">
        <dgm:presLayoutVars>
          <dgm:chMax val="1"/>
          <dgm:dir/>
          <dgm:resizeHandles val="exact"/>
        </dgm:presLayoutVars>
      </dgm:prSet>
      <dgm:spPr/>
      <dgm:t>
        <a:bodyPr/>
        <a:lstStyle/>
        <a:p>
          <a:endParaRPr lang="cs-CZ"/>
        </a:p>
      </dgm:t>
    </dgm:pt>
    <dgm:pt modelId="{DC3BD07A-1F3E-4DCE-B764-67268412566C}" type="pres">
      <dgm:prSet presAssocID="{D6BA3D7D-E75B-4BC9-819C-434C63A37C7A}" presName="roof" presStyleLbl="dkBgShp" presStyleIdx="0" presStyleCnt="2"/>
      <dgm:spPr/>
      <dgm:t>
        <a:bodyPr/>
        <a:lstStyle/>
        <a:p>
          <a:endParaRPr lang="cs-CZ"/>
        </a:p>
      </dgm:t>
    </dgm:pt>
    <dgm:pt modelId="{2293BCF2-442C-4BC5-9CD8-598E334432A1}" type="pres">
      <dgm:prSet presAssocID="{D6BA3D7D-E75B-4BC9-819C-434C63A37C7A}" presName="pillars" presStyleCnt="0"/>
      <dgm:spPr/>
    </dgm:pt>
    <dgm:pt modelId="{D1895A1D-739F-4AAF-88DD-CF59275352EC}" type="pres">
      <dgm:prSet presAssocID="{D6BA3D7D-E75B-4BC9-819C-434C63A37C7A}" presName="pillar1" presStyleLbl="node1" presStyleIdx="0" presStyleCnt="4">
        <dgm:presLayoutVars>
          <dgm:bulletEnabled val="1"/>
        </dgm:presLayoutVars>
      </dgm:prSet>
      <dgm:spPr/>
      <dgm:t>
        <a:bodyPr/>
        <a:lstStyle/>
        <a:p>
          <a:endParaRPr lang="cs-CZ"/>
        </a:p>
      </dgm:t>
    </dgm:pt>
    <dgm:pt modelId="{78FC8A23-7C53-4799-8350-9143A021068E}" type="pres">
      <dgm:prSet presAssocID="{77517593-E6F5-4108-AF2B-9910E8CFD772}" presName="pillarX" presStyleLbl="node1" presStyleIdx="1" presStyleCnt="4">
        <dgm:presLayoutVars>
          <dgm:bulletEnabled val="1"/>
        </dgm:presLayoutVars>
      </dgm:prSet>
      <dgm:spPr/>
      <dgm:t>
        <a:bodyPr/>
        <a:lstStyle/>
        <a:p>
          <a:endParaRPr lang="cs-CZ"/>
        </a:p>
      </dgm:t>
    </dgm:pt>
    <dgm:pt modelId="{C7317AF1-76A3-4359-8D97-9C32705E2D89}" type="pres">
      <dgm:prSet presAssocID="{8C8682F3-2835-49D2-B3DC-37091FE80C78}" presName="pillarX" presStyleLbl="node1" presStyleIdx="2" presStyleCnt="4">
        <dgm:presLayoutVars>
          <dgm:bulletEnabled val="1"/>
        </dgm:presLayoutVars>
      </dgm:prSet>
      <dgm:spPr/>
      <dgm:t>
        <a:bodyPr/>
        <a:lstStyle/>
        <a:p>
          <a:endParaRPr lang="cs-CZ"/>
        </a:p>
      </dgm:t>
    </dgm:pt>
    <dgm:pt modelId="{886C8A2D-43AB-406A-803F-E06845465D2F}" type="pres">
      <dgm:prSet presAssocID="{762666A8-44D1-49DB-B423-04BB0CEEDA82}" presName="pillarX" presStyleLbl="node1" presStyleIdx="3" presStyleCnt="4">
        <dgm:presLayoutVars>
          <dgm:bulletEnabled val="1"/>
        </dgm:presLayoutVars>
      </dgm:prSet>
      <dgm:spPr/>
      <dgm:t>
        <a:bodyPr/>
        <a:lstStyle/>
        <a:p>
          <a:endParaRPr lang="cs-CZ"/>
        </a:p>
      </dgm:t>
    </dgm:pt>
    <dgm:pt modelId="{EED41713-1B16-4E58-9CC2-2515AF242C7E}" type="pres">
      <dgm:prSet presAssocID="{D6BA3D7D-E75B-4BC9-819C-434C63A37C7A}" presName="base" presStyleLbl="dkBgShp" presStyleIdx="1" presStyleCnt="2"/>
      <dgm:spPr/>
    </dgm:pt>
  </dgm:ptLst>
  <dgm:cxnLst>
    <dgm:cxn modelId="{6FC399AE-3DD1-4ECF-BBAE-EBA47E7B2929}" type="presOf" srcId="{77517593-E6F5-4108-AF2B-9910E8CFD772}" destId="{78FC8A23-7C53-4799-8350-9143A021068E}" srcOrd="0" destOrd="0" presId="urn:microsoft.com/office/officeart/2005/8/layout/hList3"/>
    <dgm:cxn modelId="{18D3896B-1334-425D-953E-7EACBB138497}" srcId="{D6BA3D7D-E75B-4BC9-819C-434C63A37C7A}" destId="{77517593-E6F5-4108-AF2B-9910E8CFD772}" srcOrd="1" destOrd="0" parTransId="{BA904010-0D51-48E8-9CEB-0959C850658A}" sibTransId="{5E642BD7-0A8B-4609-B57A-AC3FE848FDC4}"/>
    <dgm:cxn modelId="{DA10506C-0B24-441E-9638-C1A8D6C04227}" type="presOf" srcId="{8C8682F3-2835-49D2-B3DC-37091FE80C78}" destId="{C7317AF1-76A3-4359-8D97-9C32705E2D89}" srcOrd="0" destOrd="0" presId="urn:microsoft.com/office/officeart/2005/8/layout/hList3"/>
    <dgm:cxn modelId="{8151E327-6710-49D0-9C48-E5814B16EE0F}" srcId="{D6BA3D7D-E75B-4BC9-819C-434C63A37C7A}" destId="{36B6EB74-1EA5-4C19-B9FA-8E0BA875CC6A}" srcOrd="0" destOrd="0" parTransId="{2DA99615-B0EE-4CD7-9907-2461E311A7AC}" sibTransId="{A94EB8A3-4D01-4FDE-B713-19B096A03C5C}"/>
    <dgm:cxn modelId="{A33E52BD-CB0A-4CCF-B82F-896AFA20EDC7}" srcId="{B0DBFF48-D3C1-4226-B1BC-B78CEE96CF5D}" destId="{D6BA3D7D-E75B-4BC9-819C-434C63A37C7A}" srcOrd="0" destOrd="0" parTransId="{72751BD2-FC0E-45DB-8AA5-A853EE102CBD}" sibTransId="{03FB8442-A9F0-4385-819D-CE7E754FC425}"/>
    <dgm:cxn modelId="{AE4E871D-17C6-41D0-977E-6CA3DED2FF67}" type="presOf" srcId="{D6BA3D7D-E75B-4BC9-819C-434C63A37C7A}" destId="{DC3BD07A-1F3E-4DCE-B764-67268412566C}" srcOrd="0" destOrd="0" presId="urn:microsoft.com/office/officeart/2005/8/layout/hList3"/>
    <dgm:cxn modelId="{201003F0-304E-410F-B0E1-09B8BCCF4836}" type="presOf" srcId="{B0DBFF48-D3C1-4226-B1BC-B78CEE96CF5D}" destId="{3A8D781A-DF4C-485E-88DE-1010EF675F03}" srcOrd="0" destOrd="0" presId="urn:microsoft.com/office/officeart/2005/8/layout/hList3"/>
    <dgm:cxn modelId="{592330A7-F4CD-4FCB-BEB6-B3819DE514F9}" type="presOf" srcId="{762666A8-44D1-49DB-B423-04BB0CEEDA82}" destId="{886C8A2D-43AB-406A-803F-E06845465D2F}" srcOrd="0" destOrd="0" presId="urn:microsoft.com/office/officeart/2005/8/layout/hList3"/>
    <dgm:cxn modelId="{1DC14660-D057-433F-8015-6588A3A51266}" srcId="{D6BA3D7D-E75B-4BC9-819C-434C63A37C7A}" destId="{8C8682F3-2835-49D2-B3DC-37091FE80C78}" srcOrd="2" destOrd="0" parTransId="{4C52029F-3120-4B49-859A-83C911B4DB5F}" sibTransId="{DB6E06F3-D23E-4765-BDE9-D7529E4CFDC6}"/>
    <dgm:cxn modelId="{112463CE-1033-4B1A-B003-6C2E86770D76}" type="presOf" srcId="{36B6EB74-1EA5-4C19-B9FA-8E0BA875CC6A}" destId="{D1895A1D-739F-4AAF-88DD-CF59275352EC}" srcOrd="0" destOrd="0" presId="urn:microsoft.com/office/officeart/2005/8/layout/hList3"/>
    <dgm:cxn modelId="{D403AEA6-90FB-4AE3-A0B0-B34767C12904}" srcId="{D6BA3D7D-E75B-4BC9-819C-434C63A37C7A}" destId="{762666A8-44D1-49DB-B423-04BB0CEEDA82}" srcOrd="3" destOrd="0" parTransId="{68D2FA92-0F82-4810-AF26-8BDDA10DA5B6}" sibTransId="{4E06F398-0810-43F1-B1C3-6BC23391F295}"/>
    <dgm:cxn modelId="{A66CA173-60F8-48D8-A04A-10809165CD97}" type="presParOf" srcId="{3A8D781A-DF4C-485E-88DE-1010EF675F03}" destId="{DC3BD07A-1F3E-4DCE-B764-67268412566C}" srcOrd="0" destOrd="0" presId="urn:microsoft.com/office/officeart/2005/8/layout/hList3"/>
    <dgm:cxn modelId="{4D537D51-41E8-4C25-AAC6-DAEF7E903696}" type="presParOf" srcId="{3A8D781A-DF4C-485E-88DE-1010EF675F03}" destId="{2293BCF2-442C-4BC5-9CD8-598E334432A1}" srcOrd="1" destOrd="0" presId="urn:microsoft.com/office/officeart/2005/8/layout/hList3"/>
    <dgm:cxn modelId="{4F78F512-13DC-40CD-B3EB-2185B2C49B35}" type="presParOf" srcId="{2293BCF2-442C-4BC5-9CD8-598E334432A1}" destId="{D1895A1D-739F-4AAF-88DD-CF59275352EC}" srcOrd="0" destOrd="0" presId="urn:microsoft.com/office/officeart/2005/8/layout/hList3"/>
    <dgm:cxn modelId="{5EF66F82-0BCA-47FE-BA53-9A026592FB65}" type="presParOf" srcId="{2293BCF2-442C-4BC5-9CD8-598E334432A1}" destId="{78FC8A23-7C53-4799-8350-9143A021068E}" srcOrd="1" destOrd="0" presId="urn:microsoft.com/office/officeart/2005/8/layout/hList3"/>
    <dgm:cxn modelId="{706025CF-9297-4AC8-BB73-77448B2AC2E3}" type="presParOf" srcId="{2293BCF2-442C-4BC5-9CD8-598E334432A1}" destId="{C7317AF1-76A3-4359-8D97-9C32705E2D89}" srcOrd="2" destOrd="0" presId="urn:microsoft.com/office/officeart/2005/8/layout/hList3"/>
    <dgm:cxn modelId="{87A654BA-EE0D-4D5C-A4F6-DFE03940B724}" type="presParOf" srcId="{2293BCF2-442C-4BC5-9CD8-598E334432A1}" destId="{886C8A2D-43AB-406A-803F-E06845465D2F}" srcOrd="3" destOrd="0" presId="urn:microsoft.com/office/officeart/2005/8/layout/hList3"/>
    <dgm:cxn modelId="{A25AE7D9-7F3D-4122-A7E2-2F85FBD1EF4C}" type="presParOf" srcId="{3A8D781A-DF4C-485E-88DE-1010EF675F03}" destId="{EED41713-1B16-4E58-9CC2-2515AF242C7E}" srcOrd="2" destOrd="0" presId="urn:microsoft.com/office/officeart/2005/8/layout/hList3"/>
  </dgm:cxnLst>
  <dgm:bg/>
  <dgm:whole/>
</dgm:dataModel>
</file>

<file path=ppt/diagrams/data5.xml><?xml version="1.0" encoding="utf-8"?>
<dgm:dataModel xmlns:dgm="http://schemas.openxmlformats.org/drawingml/2006/diagram" xmlns:a="http://schemas.openxmlformats.org/drawingml/2006/main">
  <dgm:ptLst>
    <dgm:pt modelId="{6833144E-F20A-42C5-BE78-CCE2E3C46FD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cs-CZ"/>
        </a:p>
      </dgm:t>
    </dgm:pt>
    <dgm:pt modelId="{3450EC4B-18FC-4E1E-A6DF-3C9549B8C750}">
      <dgm:prSet phldrT="[Text]"/>
      <dgm:spPr/>
      <dgm:t>
        <a:bodyPr/>
        <a:lstStyle/>
        <a:p>
          <a:r>
            <a:rPr lang="cs-CZ" b="1" dirty="0" smtClean="0">
              <a:solidFill>
                <a:schemeClr val="accent1">
                  <a:lumMod val="50000"/>
                </a:schemeClr>
              </a:solidFill>
            </a:rPr>
            <a:t>OVES</a:t>
          </a:r>
          <a:endParaRPr lang="cs-CZ" b="1" dirty="0">
            <a:solidFill>
              <a:schemeClr val="accent1">
                <a:lumMod val="50000"/>
              </a:schemeClr>
            </a:solidFill>
          </a:endParaRPr>
        </a:p>
      </dgm:t>
    </dgm:pt>
    <dgm:pt modelId="{90DAB330-AB27-42B8-AB02-8A2873681959}" type="parTrans" cxnId="{694F0762-E5D3-4DF8-8D0C-93AAEEEBC478}">
      <dgm:prSet/>
      <dgm:spPr/>
      <dgm:t>
        <a:bodyPr/>
        <a:lstStyle/>
        <a:p>
          <a:endParaRPr lang="cs-CZ"/>
        </a:p>
      </dgm:t>
    </dgm:pt>
    <dgm:pt modelId="{3D651718-A3D6-4E75-8F51-88DDE2908BD6}" type="sibTrans" cxnId="{694F0762-E5D3-4DF8-8D0C-93AAEEEBC478}">
      <dgm:prSet/>
      <dgm:spPr/>
      <dgm:t>
        <a:bodyPr/>
        <a:lstStyle/>
        <a:p>
          <a:endParaRPr lang="cs-CZ"/>
        </a:p>
      </dgm:t>
    </dgm:pt>
    <dgm:pt modelId="{1246E116-3480-4F83-AAC5-6E40B6455BA3}">
      <dgm:prSet phldrT="[Text]" phldr="1"/>
      <dgm:spPr>
        <a:blipFill rotWithShape="0">
          <a:blip xmlns:r="http://schemas.openxmlformats.org/officeDocument/2006/relationships" r:embed="rId1"/>
          <a:stretch>
            <a:fillRect/>
          </a:stretch>
        </a:blipFill>
      </dgm:spPr>
      <dgm:t>
        <a:bodyPr/>
        <a:lstStyle/>
        <a:p>
          <a:endParaRPr lang="cs-CZ" dirty="0"/>
        </a:p>
      </dgm:t>
    </dgm:pt>
    <dgm:pt modelId="{A7F6EB81-EFAE-4345-9BD2-F4C038959435}" type="parTrans" cxnId="{9F4CF7D0-0F75-4798-B446-4BEA17A4E9A9}">
      <dgm:prSet/>
      <dgm:spPr/>
      <dgm:t>
        <a:bodyPr/>
        <a:lstStyle/>
        <a:p>
          <a:endParaRPr lang="cs-CZ"/>
        </a:p>
      </dgm:t>
    </dgm:pt>
    <dgm:pt modelId="{DC277CEC-C583-4DDD-B91E-3919D438F89B}" type="sibTrans" cxnId="{9F4CF7D0-0F75-4798-B446-4BEA17A4E9A9}">
      <dgm:prSet/>
      <dgm:spPr/>
      <dgm:t>
        <a:bodyPr/>
        <a:lstStyle/>
        <a:p>
          <a:endParaRPr lang="cs-CZ"/>
        </a:p>
      </dgm:t>
    </dgm:pt>
    <dgm:pt modelId="{73B5B2D9-9341-4FB1-AB8A-3DCC025104B4}">
      <dgm:prSet phldrT="[Text]" phldr="1"/>
      <dgm:spPr>
        <a:blipFill rotWithShape="0">
          <a:blip xmlns:r="http://schemas.openxmlformats.org/officeDocument/2006/relationships" r:embed="rId2"/>
          <a:stretch>
            <a:fillRect/>
          </a:stretch>
        </a:blipFill>
      </dgm:spPr>
      <dgm:t>
        <a:bodyPr/>
        <a:lstStyle/>
        <a:p>
          <a:endParaRPr lang="cs-CZ" dirty="0"/>
        </a:p>
      </dgm:t>
    </dgm:pt>
    <dgm:pt modelId="{4EB4BCE7-197E-4F65-9D42-09260BE1F956}" type="parTrans" cxnId="{2A9308BC-E593-4198-800F-CD9D2DAB6DDC}">
      <dgm:prSet/>
      <dgm:spPr/>
      <dgm:t>
        <a:bodyPr/>
        <a:lstStyle/>
        <a:p>
          <a:endParaRPr lang="cs-CZ"/>
        </a:p>
      </dgm:t>
    </dgm:pt>
    <dgm:pt modelId="{AC50819B-AD92-40AE-B77D-F3DA284CAC27}" type="sibTrans" cxnId="{2A9308BC-E593-4198-800F-CD9D2DAB6DDC}">
      <dgm:prSet/>
      <dgm:spPr/>
      <dgm:t>
        <a:bodyPr/>
        <a:lstStyle/>
        <a:p>
          <a:endParaRPr lang="cs-CZ"/>
        </a:p>
      </dgm:t>
    </dgm:pt>
    <dgm:pt modelId="{A2875FB6-5633-4745-998C-2921307272FD}">
      <dgm:prSet phldrT="[Text]" phldr="1"/>
      <dgm:spPr>
        <a:blipFill rotWithShape="0">
          <a:blip xmlns:r="http://schemas.openxmlformats.org/officeDocument/2006/relationships" r:embed="rId3"/>
          <a:stretch>
            <a:fillRect/>
          </a:stretch>
        </a:blipFill>
      </dgm:spPr>
      <dgm:t>
        <a:bodyPr/>
        <a:lstStyle/>
        <a:p>
          <a:endParaRPr lang="cs-CZ" dirty="0"/>
        </a:p>
      </dgm:t>
    </dgm:pt>
    <dgm:pt modelId="{2C77D739-9C6C-42F9-B82A-FC5F60A31A8B}" type="parTrans" cxnId="{B4994C4C-6FA2-4959-BEDE-29B8F922BE82}">
      <dgm:prSet/>
      <dgm:spPr/>
      <dgm:t>
        <a:bodyPr/>
        <a:lstStyle/>
        <a:p>
          <a:endParaRPr lang="cs-CZ"/>
        </a:p>
      </dgm:t>
    </dgm:pt>
    <dgm:pt modelId="{B47831CA-5A40-45DD-8042-BBC04D4EE454}" type="sibTrans" cxnId="{B4994C4C-6FA2-4959-BEDE-29B8F922BE82}">
      <dgm:prSet/>
      <dgm:spPr/>
      <dgm:t>
        <a:bodyPr/>
        <a:lstStyle/>
        <a:p>
          <a:endParaRPr lang="cs-CZ"/>
        </a:p>
      </dgm:t>
    </dgm:pt>
    <dgm:pt modelId="{9F46AB53-CFA0-45F9-AA83-79169F1EF148}">
      <dgm:prSet phldrT="[Text]" phldr="1"/>
      <dgm:spPr>
        <a:blipFill rotWithShape="0">
          <a:blip xmlns:r="http://schemas.openxmlformats.org/officeDocument/2006/relationships" r:embed="rId4"/>
          <a:stretch>
            <a:fillRect/>
          </a:stretch>
        </a:blipFill>
      </dgm:spPr>
      <dgm:t>
        <a:bodyPr/>
        <a:lstStyle/>
        <a:p>
          <a:endParaRPr lang="cs-CZ" dirty="0"/>
        </a:p>
      </dgm:t>
    </dgm:pt>
    <dgm:pt modelId="{10F80238-DE50-4F72-A23A-883B24F2F1AF}" type="parTrans" cxnId="{C3ECF481-C324-4825-B689-132C203762F8}">
      <dgm:prSet/>
      <dgm:spPr/>
      <dgm:t>
        <a:bodyPr/>
        <a:lstStyle/>
        <a:p>
          <a:endParaRPr lang="cs-CZ"/>
        </a:p>
      </dgm:t>
    </dgm:pt>
    <dgm:pt modelId="{5213C391-E873-4B29-8CAE-F01D1E2EDFB1}" type="sibTrans" cxnId="{C3ECF481-C324-4825-B689-132C203762F8}">
      <dgm:prSet/>
      <dgm:spPr/>
      <dgm:t>
        <a:bodyPr/>
        <a:lstStyle/>
        <a:p>
          <a:endParaRPr lang="cs-CZ"/>
        </a:p>
      </dgm:t>
    </dgm:pt>
    <dgm:pt modelId="{D9D77FA4-2F07-43FE-9D7E-06239C5CF93D}">
      <dgm:prSet phldrT="[Text]"/>
      <dgm:spPr>
        <a:blipFill rotWithShape="0">
          <a:blip xmlns:r="http://schemas.openxmlformats.org/officeDocument/2006/relationships" r:embed="rId5"/>
          <a:stretch>
            <a:fillRect/>
          </a:stretch>
        </a:blipFill>
      </dgm:spPr>
      <dgm:t>
        <a:bodyPr/>
        <a:lstStyle/>
        <a:p>
          <a:endParaRPr lang="cs-CZ" dirty="0"/>
        </a:p>
      </dgm:t>
    </dgm:pt>
    <dgm:pt modelId="{8584424D-46D9-4FDF-B480-54CF9CA7ABD3}" type="parTrans" cxnId="{3DB328DE-3AA0-4859-9D4A-585BADE4848B}">
      <dgm:prSet/>
      <dgm:spPr/>
    </dgm:pt>
    <dgm:pt modelId="{7EE525A6-DA66-4392-A8CD-9617187581D1}" type="sibTrans" cxnId="{3DB328DE-3AA0-4859-9D4A-585BADE4848B}">
      <dgm:prSet/>
      <dgm:spPr/>
    </dgm:pt>
    <dgm:pt modelId="{E7696960-03A0-4486-9224-638662629629}">
      <dgm:prSet phldrT="[Text]" phldr="1"/>
      <dgm:spPr>
        <a:blipFill rotWithShape="0">
          <a:blip xmlns:r="http://schemas.openxmlformats.org/officeDocument/2006/relationships" r:embed="rId6"/>
          <a:stretch>
            <a:fillRect/>
          </a:stretch>
        </a:blipFill>
      </dgm:spPr>
      <dgm:t>
        <a:bodyPr/>
        <a:lstStyle/>
        <a:p>
          <a:endParaRPr lang="cs-CZ" dirty="0"/>
        </a:p>
      </dgm:t>
    </dgm:pt>
    <dgm:pt modelId="{43805CAF-8DE5-47F1-9341-3E629CDA592A}" type="parTrans" cxnId="{B7A3F48D-D64D-4EF4-B3D2-67A3D9A2EB0F}">
      <dgm:prSet/>
      <dgm:spPr/>
      <dgm:t>
        <a:bodyPr/>
        <a:lstStyle/>
        <a:p>
          <a:endParaRPr lang="cs-CZ"/>
        </a:p>
      </dgm:t>
    </dgm:pt>
    <dgm:pt modelId="{FB7CC0A8-72C1-4EF2-9D49-6794FE0534F7}" type="sibTrans" cxnId="{B7A3F48D-D64D-4EF4-B3D2-67A3D9A2EB0F}">
      <dgm:prSet/>
      <dgm:spPr/>
      <dgm:t>
        <a:bodyPr/>
        <a:lstStyle/>
        <a:p>
          <a:endParaRPr lang="cs-CZ"/>
        </a:p>
      </dgm:t>
    </dgm:pt>
    <dgm:pt modelId="{B37A30A9-06B9-46DF-879F-0CF94294C5C1}" type="pres">
      <dgm:prSet presAssocID="{6833144E-F20A-42C5-BE78-CCE2E3C46FDB}" presName="Name0" presStyleCnt="0">
        <dgm:presLayoutVars>
          <dgm:chPref val="1"/>
          <dgm:dir/>
          <dgm:animOne val="branch"/>
          <dgm:animLvl val="lvl"/>
          <dgm:resizeHandles/>
        </dgm:presLayoutVars>
      </dgm:prSet>
      <dgm:spPr/>
      <dgm:t>
        <a:bodyPr/>
        <a:lstStyle/>
        <a:p>
          <a:endParaRPr lang="cs-CZ"/>
        </a:p>
      </dgm:t>
    </dgm:pt>
    <dgm:pt modelId="{E132E6F8-8509-48CD-8B7A-7EB098B9B0FF}" type="pres">
      <dgm:prSet presAssocID="{3450EC4B-18FC-4E1E-A6DF-3C9549B8C750}" presName="vertOne" presStyleCnt="0"/>
      <dgm:spPr/>
    </dgm:pt>
    <dgm:pt modelId="{4FD894E9-2243-403A-9DE8-A1204DC91B61}" type="pres">
      <dgm:prSet presAssocID="{3450EC4B-18FC-4E1E-A6DF-3C9549B8C750}" presName="txOne" presStyleLbl="node0" presStyleIdx="0" presStyleCnt="1" custScaleY="57394">
        <dgm:presLayoutVars>
          <dgm:chPref val="3"/>
        </dgm:presLayoutVars>
      </dgm:prSet>
      <dgm:spPr/>
      <dgm:t>
        <a:bodyPr/>
        <a:lstStyle/>
        <a:p>
          <a:endParaRPr lang="cs-CZ"/>
        </a:p>
      </dgm:t>
    </dgm:pt>
    <dgm:pt modelId="{5186C561-A8C0-4F2C-9A7D-CC510488671B}" type="pres">
      <dgm:prSet presAssocID="{3450EC4B-18FC-4E1E-A6DF-3C9549B8C750}" presName="parTransOne" presStyleCnt="0"/>
      <dgm:spPr/>
    </dgm:pt>
    <dgm:pt modelId="{A427B00F-3660-47E6-84A1-3D8B9C6E230E}" type="pres">
      <dgm:prSet presAssocID="{3450EC4B-18FC-4E1E-A6DF-3C9549B8C750}" presName="horzOne" presStyleCnt="0"/>
      <dgm:spPr/>
    </dgm:pt>
    <dgm:pt modelId="{9CAB95F7-463E-4CCA-9417-4C183094AD0C}" type="pres">
      <dgm:prSet presAssocID="{1246E116-3480-4F83-AAC5-6E40B6455BA3}" presName="vertTwo" presStyleCnt="0"/>
      <dgm:spPr/>
    </dgm:pt>
    <dgm:pt modelId="{89368201-D7B1-4470-9E91-DC31E23187D2}" type="pres">
      <dgm:prSet presAssocID="{1246E116-3480-4F83-AAC5-6E40B6455BA3}" presName="txTwo" presStyleLbl="node2" presStyleIdx="0" presStyleCnt="2" custScaleY="110586">
        <dgm:presLayoutVars>
          <dgm:chPref val="3"/>
        </dgm:presLayoutVars>
      </dgm:prSet>
      <dgm:spPr/>
      <dgm:t>
        <a:bodyPr/>
        <a:lstStyle/>
        <a:p>
          <a:endParaRPr lang="cs-CZ"/>
        </a:p>
      </dgm:t>
    </dgm:pt>
    <dgm:pt modelId="{2E6ADE12-83F3-49DD-99EC-57813659FC6F}" type="pres">
      <dgm:prSet presAssocID="{1246E116-3480-4F83-AAC5-6E40B6455BA3}" presName="parTransTwo" presStyleCnt="0"/>
      <dgm:spPr/>
    </dgm:pt>
    <dgm:pt modelId="{12D81D8C-993E-4E3E-9CA1-CBB18B630580}" type="pres">
      <dgm:prSet presAssocID="{1246E116-3480-4F83-AAC5-6E40B6455BA3}" presName="horzTwo" presStyleCnt="0"/>
      <dgm:spPr/>
    </dgm:pt>
    <dgm:pt modelId="{1C5757D1-9E5F-4C08-B5AB-D18DB83D685C}" type="pres">
      <dgm:prSet presAssocID="{73B5B2D9-9341-4FB1-AB8A-3DCC025104B4}" presName="vertThree" presStyleCnt="0"/>
      <dgm:spPr/>
    </dgm:pt>
    <dgm:pt modelId="{2D8EED90-4B59-4605-8A8C-E9C9C07B023E}" type="pres">
      <dgm:prSet presAssocID="{73B5B2D9-9341-4FB1-AB8A-3DCC025104B4}" presName="txThree" presStyleLbl="node3" presStyleIdx="0" presStyleCnt="4">
        <dgm:presLayoutVars>
          <dgm:chPref val="3"/>
        </dgm:presLayoutVars>
      </dgm:prSet>
      <dgm:spPr/>
      <dgm:t>
        <a:bodyPr/>
        <a:lstStyle/>
        <a:p>
          <a:endParaRPr lang="cs-CZ"/>
        </a:p>
      </dgm:t>
    </dgm:pt>
    <dgm:pt modelId="{B63F5912-EFE9-4F09-9971-492AA53C117C}" type="pres">
      <dgm:prSet presAssocID="{73B5B2D9-9341-4FB1-AB8A-3DCC025104B4}" presName="horzThree" presStyleCnt="0"/>
      <dgm:spPr/>
    </dgm:pt>
    <dgm:pt modelId="{BA530267-8328-4995-8B93-8353E100320C}" type="pres">
      <dgm:prSet presAssocID="{AC50819B-AD92-40AE-B77D-F3DA284CAC27}" presName="sibSpaceThree" presStyleCnt="0"/>
      <dgm:spPr/>
    </dgm:pt>
    <dgm:pt modelId="{8026F7C9-5631-4682-8B00-4FE817B5ABE5}" type="pres">
      <dgm:prSet presAssocID="{A2875FB6-5633-4745-998C-2921307272FD}" presName="vertThree" presStyleCnt="0"/>
      <dgm:spPr/>
    </dgm:pt>
    <dgm:pt modelId="{33BF46EA-AB21-465B-8EA9-5BEAF7D617A7}" type="pres">
      <dgm:prSet presAssocID="{A2875FB6-5633-4745-998C-2921307272FD}" presName="txThree" presStyleLbl="node3" presStyleIdx="1" presStyleCnt="4">
        <dgm:presLayoutVars>
          <dgm:chPref val="3"/>
        </dgm:presLayoutVars>
      </dgm:prSet>
      <dgm:spPr/>
      <dgm:t>
        <a:bodyPr/>
        <a:lstStyle/>
        <a:p>
          <a:endParaRPr lang="cs-CZ"/>
        </a:p>
      </dgm:t>
    </dgm:pt>
    <dgm:pt modelId="{5424B4C3-77FF-4544-BE76-8EA15C5DC963}" type="pres">
      <dgm:prSet presAssocID="{A2875FB6-5633-4745-998C-2921307272FD}" presName="horzThree" presStyleCnt="0"/>
      <dgm:spPr/>
    </dgm:pt>
    <dgm:pt modelId="{58166098-EF37-4C84-B43B-FF1938A4B9F1}" type="pres">
      <dgm:prSet presAssocID="{DC277CEC-C583-4DDD-B91E-3919D438F89B}" presName="sibSpaceTwo" presStyleCnt="0"/>
      <dgm:spPr/>
    </dgm:pt>
    <dgm:pt modelId="{8585065A-C4AC-4311-8563-EF2F4CA82779}" type="pres">
      <dgm:prSet presAssocID="{9F46AB53-CFA0-45F9-AA83-79169F1EF148}" presName="vertTwo" presStyleCnt="0"/>
      <dgm:spPr/>
    </dgm:pt>
    <dgm:pt modelId="{A0FE1539-AB47-4E33-8F58-C4048767CDC5}" type="pres">
      <dgm:prSet presAssocID="{9F46AB53-CFA0-45F9-AA83-79169F1EF148}" presName="txTwo" presStyleLbl="node2" presStyleIdx="1" presStyleCnt="2">
        <dgm:presLayoutVars>
          <dgm:chPref val="3"/>
        </dgm:presLayoutVars>
      </dgm:prSet>
      <dgm:spPr/>
      <dgm:t>
        <a:bodyPr/>
        <a:lstStyle/>
        <a:p>
          <a:endParaRPr lang="cs-CZ"/>
        </a:p>
      </dgm:t>
    </dgm:pt>
    <dgm:pt modelId="{E912AE85-5080-4F63-AE80-3595B1DA4FC9}" type="pres">
      <dgm:prSet presAssocID="{9F46AB53-CFA0-45F9-AA83-79169F1EF148}" presName="parTransTwo" presStyleCnt="0"/>
      <dgm:spPr/>
    </dgm:pt>
    <dgm:pt modelId="{48E3622C-B08D-44F2-9920-D34C808D31CE}" type="pres">
      <dgm:prSet presAssocID="{9F46AB53-CFA0-45F9-AA83-79169F1EF148}" presName="horzTwo" presStyleCnt="0"/>
      <dgm:spPr/>
    </dgm:pt>
    <dgm:pt modelId="{A6D40BA2-5BEA-47AE-A80E-91F1584753A9}" type="pres">
      <dgm:prSet presAssocID="{D9D77FA4-2F07-43FE-9D7E-06239C5CF93D}" presName="vertThree" presStyleCnt="0"/>
      <dgm:spPr/>
    </dgm:pt>
    <dgm:pt modelId="{350B4F16-3F66-4509-B581-C95E270F994B}" type="pres">
      <dgm:prSet presAssocID="{D9D77FA4-2F07-43FE-9D7E-06239C5CF93D}" presName="txThree" presStyleLbl="node3" presStyleIdx="2" presStyleCnt="4">
        <dgm:presLayoutVars>
          <dgm:chPref val="3"/>
        </dgm:presLayoutVars>
      </dgm:prSet>
      <dgm:spPr/>
      <dgm:t>
        <a:bodyPr/>
        <a:lstStyle/>
        <a:p>
          <a:endParaRPr lang="cs-CZ"/>
        </a:p>
      </dgm:t>
    </dgm:pt>
    <dgm:pt modelId="{2D8D9447-3947-4C9D-94B9-874797FCBB0E}" type="pres">
      <dgm:prSet presAssocID="{D9D77FA4-2F07-43FE-9D7E-06239C5CF93D}" presName="horzThree" presStyleCnt="0"/>
      <dgm:spPr/>
    </dgm:pt>
    <dgm:pt modelId="{A204282A-9268-4E83-B0BE-CF90F3ED2AE0}" type="pres">
      <dgm:prSet presAssocID="{7EE525A6-DA66-4392-A8CD-9617187581D1}" presName="sibSpaceThree" presStyleCnt="0"/>
      <dgm:spPr/>
    </dgm:pt>
    <dgm:pt modelId="{A7CD974E-B15E-43DB-9147-349D349F5828}" type="pres">
      <dgm:prSet presAssocID="{E7696960-03A0-4486-9224-638662629629}" presName="vertThree" presStyleCnt="0"/>
      <dgm:spPr/>
    </dgm:pt>
    <dgm:pt modelId="{1650FE6E-94F6-47C4-BDEB-0DFE87337C37}" type="pres">
      <dgm:prSet presAssocID="{E7696960-03A0-4486-9224-638662629629}" presName="txThree" presStyleLbl="node3" presStyleIdx="3" presStyleCnt="4" custScaleY="112046">
        <dgm:presLayoutVars>
          <dgm:chPref val="3"/>
        </dgm:presLayoutVars>
      </dgm:prSet>
      <dgm:spPr/>
      <dgm:t>
        <a:bodyPr/>
        <a:lstStyle/>
        <a:p>
          <a:endParaRPr lang="cs-CZ"/>
        </a:p>
      </dgm:t>
    </dgm:pt>
    <dgm:pt modelId="{81E1AB1E-9F72-47EC-B20A-FEB004024D14}" type="pres">
      <dgm:prSet presAssocID="{E7696960-03A0-4486-9224-638662629629}" presName="horzThree" presStyleCnt="0"/>
      <dgm:spPr/>
    </dgm:pt>
  </dgm:ptLst>
  <dgm:cxnLst>
    <dgm:cxn modelId="{E32B2756-31DB-48C5-9E36-E786EEB1111D}" type="presOf" srcId="{1246E116-3480-4F83-AAC5-6E40B6455BA3}" destId="{89368201-D7B1-4470-9E91-DC31E23187D2}" srcOrd="0" destOrd="0" presId="urn:microsoft.com/office/officeart/2005/8/layout/hierarchy4"/>
    <dgm:cxn modelId="{03310468-2450-42DB-8ED4-6554AAB4BE7D}" type="presOf" srcId="{6833144E-F20A-42C5-BE78-CCE2E3C46FDB}" destId="{B37A30A9-06B9-46DF-879F-0CF94294C5C1}" srcOrd="0" destOrd="0" presId="urn:microsoft.com/office/officeart/2005/8/layout/hierarchy4"/>
    <dgm:cxn modelId="{93F31A75-D868-4D7F-BD5E-35F395EDF512}" type="presOf" srcId="{A2875FB6-5633-4745-998C-2921307272FD}" destId="{33BF46EA-AB21-465B-8EA9-5BEAF7D617A7}" srcOrd="0" destOrd="0" presId="urn:microsoft.com/office/officeart/2005/8/layout/hierarchy4"/>
    <dgm:cxn modelId="{C3ECF481-C324-4825-B689-132C203762F8}" srcId="{3450EC4B-18FC-4E1E-A6DF-3C9549B8C750}" destId="{9F46AB53-CFA0-45F9-AA83-79169F1EF148}" srcOrd="1" destOrd="0" parTransId="{10F80238-DE50-4F72-A23A-883B24F2F1AF}" sibTransId="{5213C391-E873-4B29-8CAE-F01D1E2EDFB1}"/>
    <dgm:cxn modelId="{2A9308BC-E593-4198-800F-CD9D2DAB6DDC}" srcId="{1246E116-3480-4F83-AAC5-6E40B6455BA3}" destId="{73B5B2D9-9341-4FB1-AB8A-3DCC025104B4}" srcOrd="0" destOrd="0" parTransId="{4EB4BCE7-197E-4F65-9D42-09260BE1F956}" sibTransId="{AC50819B-AD92-40AE-B77D-F3DA284CAC27}"/>
    <dgm:cxn modelId="{3DB328DE-3AA0-4859-9D4A-585BADE4848B}" srcId="{9F46AB53-CFA0-45F9-AA83-79169F1EF148}" destId="{D9D77FA4-2F07-43FE-9D7E-06239C5CF93D}" srcOrd="0" destOrd="0" parTransId="{8584424D-46D9-4FDF-B480-54CF9CA7ABD3}" sibTransId="{7EE525A6-DA66-4392-A8CD-9617187581D1}"/>
    <dgm:cxn modelId="{1BE59CB6-3520-4DFD-98FF-0F199C6777C1}" type="presOf" srcId="{E7696960-03A0-4486-9224-638662629629}" destId="{1650FE6E-94F6-47C4-BDEB-0DFE87337C37}" srcOrd="0" destOrd="0" presId="urn:microsoft.com/office/officeart/2005/8/layout/hierarchy4"/>
    <dgm:cxn modelId="{41D66597-A8E2-4A7E-ACEE-E48B33054118}" type="presOf" srcId="{73B5B2D9-9341-4FB1-AB8A-3DCC025104B4}" destId="{2D8EED90-4B59-4605-8A8C-E9C9C07B023E}" srcOrd="0" destOrd="0" presId="urn:microsoft.com/office/officeart/2005/8/layout/hierarchy4"/>
    <dgm:cxn modelId="{9F4CF7D0-0F75-4798-B446-4BEA17A4E9A9}" srcId="{3450EC4B-18FC-4E1E-A6DF-3C9549B8C750}" destId="{1246E116-3480-4F83-AAC5-6E40B6455BA3}" srcOrd="0" destOrd="0" parTransId="{A7F6EB81-EFAE-4345-9BD2-F4C038959435}" sibTransId="{DC277CEC-C583-4DDD-B91E-3919D438F89B}"/>
    <dgm:cxn modelId="{0E8AC7AA-A4F0-4D94-8B11-4ED39B0B88AC}" type="presOf" srcId="{D9D77FA4-2F07-43FE-9D7E-06239C5CF93D}" destId="{350B4F16-3F66-4509-B581-C95E270F994B}" srcOrd="0" destOrd="0" presId="urn:microsoft.com/office/officeart/2005/8/layout/hierarchy4"/>
    <dgm:cxn modelId="{694F0762-E5D3-4DF8-8D0C-93AAEEEBC478}" srcId="{6833144E-F20A-42C5-BE78-CCE2E3C46FDB}" destId="{3450EC4B-18FC-4E1E-A6DF-3C9549B8C750}" srcOrd="0" destOrd="0" parTransId="{90DAB330-AB27-42B8-AB02-8A2873681959}" sibTransId="{3D651718-A3D6-4E75-8F51-88DDE2908BD6}"/>
    <dgm:cxn modelId="{A915F99E-3DA8-4510-824C-B5B553200E95}" type="presOf" srcId="{9F46AB53-CFA0-45F9-AA83-79169F1EF148}" destId="{A0FE1539-AB47-4E33-8F58-C4048767CDC5}" srcOrd="0" destOrd="0" presId="urn:microsoft.com/office/officeart/2005/8/layout/hierarchy4"/>
    <dgm:cxn modelId="{B4994C4C-6FA2-4959-BEDE-29B8F922BE82}" srcId="{1246E116-3480-4F83-AAC5-6E40B6455BA3}" destId="{A2875FB6-5633-4745-998C-2921307272FD}" srcOrd="1" destOrd="0" parTransId="{2C77D739-9C6C-42F9-B82A-FC5F60A31A8B}" sibTransId="{B47831CA-5A40-45DD-8042-BBC04D4EE454}"/>
    <dgm:cxn modelId="{B7A3F48D-D64D-4EF4-B3D2-67A3D9A2EB0F}" srcId="{9F46AB53-CFA0-45F9-AA83-79169F1EF148}" destId="{E7696960-03A0-4486-9224-638662629629}" srcOrd="1" destOrd="0" parTransId="{43805CAF-8DE5-47F1-9341-3E629CDA592A}" sibTransId="{FB7CC0A8-72C1-4EF2-9D49-6794FE0534F7}"/>
    <dgm:cxn modelId="{85E46EA9-4394-4A52-9CFA-F51CBAE64EFE}" type="presOf" srcId="{3450EC4B-18FC-4E1E-A6DF-3C9549B8C750}" destId="{4FD894E9-2243-403A-9DE8-A1204DC91B61}" srcOrd="0" destOrd="0" presId="urn:microsoft.com/office/officeart/2005/8/layout/hierarchy4"/>
    <dgm:cxn modelId="{E47F2BE6-FBC7-4759-B726-CF3F5E25E25C}" type="presParOf" srcId="{B37A30A9-06B9-46DF-879F-0CF94294C5C1}" destId="{E132E6F8-8509-48CD-8B7A-7EB098B9B0FF}" srcOrd="0" destOrd="0" presId="urn:microsoft.com/office/officeart/2005/8/layout/hierarchy4"/>
    <dgm:cxn modelId="{21826A13-CCFD-455B-ACA9-6BA95E9B2961}" type="presParOf" srcId="{E132E6F8-8509-48CD-8B7A-7EB098B9B0FF}" destId="{4FD894E9-2243-403A-9DE8-A1204DC91B61}" srcOrd="0" destOrd="0" presId="urn:microsoft.com/office/officeart/2005/8/layout/hierarchy4"/>
    <dgm:cxn modelId="{152B8BBF-6F88-4177-80F6-D6CB8C0CB2DE}" type="presParOf" srcId="{E132E6F8-8509-48CD-8B7A-7EB098B9B0FF}" destId="{5186C561-A8C0-4F2C-9A7D-CC510488671B}" srcOrd="1" destOrd="0" presId="urn:microsoft.com/office/officeart/2005/8/layout/hierarchy4"/>
    <dgm:cxn modelId="{F211A1C7-4D46-42C6-AD98-322C1421B493}" type="presParOf" srcId="{E132E6F8-8509-48CD-8B7A-7EB098B9B0FF}" destId="{A427B00F-3660-47E6-84A1-3D8B9C6E230E}" srcOrd="2" destOrd="0" presId="urn:microsoft.com/office/officeart/2005/8/layout/hierarchy4"/>
    <dgm:cxn modelId="{026ADBE3-0520-46EE-AB50-62B732511532}" type="presParOf" srcId="{A427B00F-3660-47E6-84A1-3D8B9C6E230E}" destId="{9CAB95F7-463E-4CCA-9417-4C183094AD0C}" srcOrd="0" destOrd="0" presId="urn:microsoft.com/office/officeart/2005/8/layout/hierarchy4"/>
    <dgm:cxn modelId="{725DE8F6-D5F6-4A85-B788-4CD7D196F520}" type="presParOf" srcId="{9CAB95F7-463E-4CCA-9417-4C183094AD0C}" destId="{89368201-D7B1-4470-9E91-DC31E23187D2}" srcOrd="0" destOrd="0" presId="urn:microsoft.com/office/officeart/2005/8/layout/hierarchy4"/>
    <dgm:cxn modelId="{C72AB334-7C53-4A23-88F0-C3875EC4776C}" type="presParOf" srcId="{9CAB95F7-463E-4CCA-9417-4C183094AD0C}" destId="{2E6ADE12-83F3-49DD-99EC-57813659FC6F}" srcOrd="1" destOrd="0" presId="urn:microsoft.com/office/officeart/2005/8/layout/hierarchy4"/>
    <dgm:cxn modelId="{4BE43DA1-9820-4EA4-A3DB-579482DF04B8}" type="presParOf" srcId="{9CAB95F7-463E-4CCA-9417-4C183094AD0C}" destId="{12D81D8C-993E-4E3E-9CA1-CBB18B630580}" srcOrd="2" destOrd="0" presId="urn:microsoft.com/office/officeart/2005/8/layout/hierarchy4"/>
    <dgm:cxn modelId="{F4404DB6-8D27-46ED-889E-F67821303A03}" type="presParOf" srcId="{12D81D8C-993E-4E3E-9CA1-CBB18B630580}" destId="{1C5757D1-9E5F-4C08-B5AB-D18DB83D685C}" srcOrd="0" destOrd="0" presId="urn:microsoft.com/office/officeart/2005/8/layout/hierarchy4"/>
    <dgm:cxn modelId="{9519A188-00E5-412E-AB75-B3DD62911C1C}" type="presParOf" srcId="{1C5757D1-9E5F-4C08-B5AB-D18DB83D685C}" destId="{2D8EED90-4B59-4605-8A8C-E9C9C07B023E}" srcOrd="0" destOrd="0" presId="urn:microsoft.com/office/officeart/2005/8/layout/hierarchy4"/>
    <dgm:cxn modelId="{CB8DFDA8-0A51-43E0-867C-EAA1494B72EC}" type="presParOf" srcId="{1C5757D1-9E5F-4C08-B5AB-D18DB83D685C}" destId="{B63F5912-EFE9-4F09-9971-492AA53C117C}" srcOrd="1" destOrd="0" presId="urn:microsoft.com/office/officeart/2005/8/layout/hierarchy4"/>
    <dgm:cxn modelId="{4E52D23A-7107-42B5-AA06-3D203477A236}" type="presParOf" srcId="{12D81D8C-993E-4E3E-9CA1-CBB18B630580}" destId="{BA530267-8328-4995-8B93-8353E100320C}" srcOrd="1" destOrd="0" presId="urn:microsoft.com/office/officeart/2005/8/layout/hierarchy4"/>
    <dgm:cxn modelId="{99C302D3-431C-4D75-80F7-CD38A6C25C53}" type="presParOf" srcId="{12D81D8C-993E-4E3E-9CA1-CBB18B630580}" destId="{8026F7C9-5631-4682-8B00-4FE817B5ABE5}" srcOrd="2" destOrd="0" presId="urn:microsoft.com/office/officeart/2005/8/layout/hierarchy4"/>
    <dgm:cxn modelId="{5576F010-2928-4F9F-9735-8167F9AA65F1}" type="presParOf" srcId="{8026F7C9-5631-4682-8B00-4FE817B5ABE5}" destId="{33BF46EA-AB21-465B-8EA9-5BEAF7D617A7}" srcOrd="0" destOrd="0" presId="urn:microsoft.com/office/officeart/2005/8/layout/hierarchy4"/>
    <dgm:cxn modelId="{463B13D8-507B-47E8-9D9E-8996830C7367}" type="presParOf" srcId="{8026F7C9-5631-4682-8B00-4FE817B5ABE5}" destId="{5424B4C3-77FF-4544-BE76-8EA15C5DC963}" srcOrd="1" destOrd="0" presId="urn:microsoft.com/office/officeart/2005/8/layout/hierarchy4"/>
    <dgm:cxn modelId="{545BEEB7-0B1F-461C-B07B-4A95E1BE7DE4}" type="presParOf" srcId="{A427B00F-3660-47E6-84A1-3D8B9C6E230E}" destId="{58166098-EF37-4C84-B43B-FF1938A4B9F1}" srcOrd="1" destOrd="0" presId="urn:microsoft.com/office/officeart/2005/8/layout/hierarchy4"/>
    <dgm:cxn modelId="{A9D6E913-413C-4D73-B41D-EA36E733FB1A}" type="presParOf" srcId="{A427B00F-3660-47E6-84A1-3D8B9C6E230E}" destId="{8585065A-C4AC-4311-8563-EF2F4CA82779}" srcOrd="2" destOrd="0" presId="urn:microsoft.com/office/officeart/2005/8/layout/hierarchy4"/>
    <dgm:cxn modelId="{D4ECABA2-470E-49FE-987A-3DF1F3AC1D17}" type="presParOf" srcId="{8585065A-C4AC-4311-8563-EF2F4CA82779}" destId="{A0FE1539-AB47-4E33-8F58-C4048767CDC5}" srcOrd="0" destOrd="0" presId="urn:microsoft.com/office/officeart/2005/8/layout/hierarchy4"/>
    <dgm:cxn modelId="{3CFCD7F3-5446-45B5-A5FE-D164F4BFE4F2}" type="presParOf" srcId="{8585065A-C4AC-4311-8563-EF2F4CA82779}" destId="{E912AE85-5080-4F63-AE80-3595B1DA4FC9}" srcOrd="1" destOrd="0" presId="urn:microsoft.com/office/officeart/2005/8/layout/hierarchy4"/>
    <dgm:cxn modelId="{BA86E325-0446-4381-935C-F124938C4CEA}" type="presParOf" srcId="{8585065A-C4AC-4311-8563-EF2F4CA82779}" destId="{48E3622C-B08D-44F2-9920-D34C808D31CE}" srcOrd="2" destOrd="0" presId="urn:microsoft.com/office/officeart/2005/8/layout/hierarchy4"/>
    <dgm:cxn modelId="{046DC210-371B-4BDB-B598-E454F5E25EB3}" type="presParOf" srcId="{48E3622C-B08D-44F2-9920-D34C808D31CE}" destId="{A6D40BA2-5BEA-47AE-A80E-91F1584753A9}" srcOrd="0" destOrd="0" presId="urn:microsoft.com/office/officeart/2005/8/layout/hierarchy4"/>
    <dgm:cxn modelId="{55EDE680-4FFF-4E43-850D-ED99A0A268B7}" type="presParOf" srcId="{A6D40BA2-5BEA-47AE-A80E-91F1584753A9}" destId="{350B4F16-3F66-4509-B581-C95E270F994B}" srcOrd="0" destOrd="0" presId="urn:microsoft.com/office/officeart/2005/8/layout/hierarchy4"/>
    <dgm:cxn modelId="{81CA8DF8-3AB4-47A4-8105-0D18B663D9EC}" type="presParOf" srcId="{A6D40BA2-5BEA-47AE-A80E-91F1584753A9}" destId="{2D8D9447-3947-4C9D-94B9-874797FCBB0E}" srcOrd="1" destOrd="0" presId="urn:microsoft.com/office/officeart/2005/8/layout/hierarchy4"/>
    <dgm:cxn modelId="{560E6A5D-A967-4E28-B4DD-329459BD50C8}" type="presParOf" srcId="{48E3622C-B08D-44F2-9920-D34C808D31CE}" destId="{A204282A-9268-4E83-B0BE-CF90F3ED2AE0}" srcOrd="1" destOrd="0" presId="urn:microsoft.com/office/officeart/2005/8/layout/hierarchy4"/>
    <dgm:cxn modelId="{2ACA38C0-140A-4ECE-8620-D7910974DF72}" type="presParOf" srcId="{48E3622C-B08D-44F2-9920-D34C808D31CE}" destId="{A7CD974E-B15E-43DB-9147-349D349F5828}" srcOrd="2" destOrd="0" presId="urn:microsoft.com/office/officeart/2005/8/layout/hierarchy4"/>
    <dgm:cxn modelId="{98C87F1F-53AB-4C19-80A3-E601D9C0E36C}" type="presParOf" srcId="{A7CD974E-B15E-43DB-9147-349D349F5828}" destId="{1650FE6E-94F6-47C4-BDEB-0DFE87337C37}" srcOrd="0" destOrd="0" presId="urn:microsoft.com/office/officeart/2005/8/layout/hierarchy4"/>
    <dgm:cxn modelId="{7FCB402D-8F54-4B22-8B53-43FFBEA3C5ED}" type="presParOf" srcId="{A7CD974E-B15E-43DB-9147-349D349F5828}" destId="{81E1AB1E-9F72-47EC-B20A-FEB004024D14}" srcOrd="1" destOrd="0" presId="urn:microsoft.com/office/officeart/2005/8/layout/hierarchy4"/>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FF260-DCCD-47C6-B227-F35AD27D8541}">
      <dsp:nvSpPr>
        <dsp:cNvPr id="0" name=""/>
        <dsp:cNvSpPr/>
      </dsp:nvSpPr>
      <dsp:spPr>
        <a:xfrm>
          <a:off x="1169744" y="3497"/>
          <a:ext cx="2804814" cy="1682888"/>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cs-CZ" sz="5600" kern="1200" dirty="0" smtClean="0"/>
            <a:t>Pšenice</a:t>
          </a:r>
          <a:endParaRPr lang="cs-CZ" sz="5600" kern="1200" dirty="0"/>
        </a:p>
      </dsp:txBody>
      <dsp:txXfrm>
        <a:off x="1169744" y="3497"/>
        <a:ext cx="2804814" cy="1682888"/>
      </dsp:txXfrm>
    </dsp:sp>
    <dsp:sp modelId="{D17A644E-A2B4-4237-9EB4-F7290E1B0EB6}">
      <dsp:nvSpPr>
        <dsp:cNvPr id="0" name=""/>
        <dsp:cNvSpPr/>
      </dsp:nvSpPr>
      <dsp:spPr>
        <a:xfrm>
          <a:off x="4255040" y="3497"/>
          <a:ext cx="2804814" cy="1682888"/>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cs-CZ" sz="5600" kern="1200" dirty="0" smtClean="0"/>
            <a:t>Ječmen</a:t>
          </a:r>
          <a:endParaRPr lang="cs-CZ" sz="5600" kern="1200" dirty="0"/>
        </a:p>
      </dsp:txBody>
      <dsp:txXfrm>
        <a:off x="4255040" y="3497"/>
        <a:ext cx="2804814" cy="1682888"/>
      </dsp:txXfrm>
    </dsp:sp>
    <dsp:sp modelId="{4B584DA4-B432-460A-8546-883DC5AD3278}">
      <dsp:nvSpPr>
        <dsp:cNvPr id="0" name=""/>
        <dsp:cNvSpPr/>
      </dsp:nvSpPr>
      <dsp:spPr>
        <a:xfrm>
          <a:off x="1169744" y="1966867"/>
          <a:ext cx="2804814" cy="1682888"/>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cs-CZ" sz="5600" kern="1200" dirty="0" smtClean="0"/>
            <a:t>Oves</a:t>
          </a:r>
          <a:endParaRPr lang="cs-CZ" sz="5600" kern="1200" dirty="0"/>
        </a:p>
      </dsp:txBody>
      <dsp:txXfrm>
        <a:off x="1169744" y="1966867"/>
        <a:ext cx="2804814" cy="1682888"/>
      </dsp:txXfrm>
    </dsp:sp>
    <dsp:sp modelId="{6352A5A6-3366-431A-8212-6F256CAD39F0}">
      <dsp:nvSpPr>
        <dsp:cNvPr id="0" name=""/>
        <dsp:cNvSpPr/>
      </dsp:nvSpPr>
      <dsp:spPr>
        <a:xfrm>
          <a:off x="4255040" y="1966867"/>
          <a:ext cx="2804814" cy="1682888"/>
        </a:xfrm>
        <a:prstGeom prst="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cs-CZ" sz="5600" kern="1200" dirty="0" smtClean="0"/>
            <a:t>Žito</a:t>
          </a:r>
          <a:endParaRPr lang="cs-CZ" sz="5600" kern="1200" dirty="0"/>
        </a:p>
      </dsp:txBody>
      <dsp:txXfrm>
        <a:off x="4255040" y="1966867"/>
        <a:ext cx="2804814" cy="1682888"/>
      </dsp:txXfrm>
    </dsp:sp>
    <dsp:sp modelId="{A016A3FD-096C-41F2-8082-EE778322E1AE}">
      <dsp:nvSpPr>
        <dsp:cNvPr id="0" name=""/>
        <dsp:cNvSpPr/>
      </dsp:nvSpPr>
      <dsp:spPr>
        <a:xfrm>
          <a:off x="2712392" y="3930237"/>
          <a:ext cx="2804814" cy="1682888"/>
        </a:xfrm>
        <a:prstGeom prst="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cs-CZ" sz="5600" kern="1200" dirty="0" smtClean="0">
              <a:solidFill>
                <a:srgbClr val="FFC000"/>
              </a:solidFill>
            </a:rPr>
            <a:t>OBILÍ</a:t>
          </a:r>
          <a:endParaRPr lang="cs-CZ" sz="5600" kern="1200" dirty="0">
            <a:solidFill>
              <a:srgbClr val="FFC000"/>
            </a:solidFill>
          </a:endParaRPr>
        </a:p>
      </dsp:txBody>
      <dsp:txXfrm>
        <a:off x="2712392" y="3930237"/>
        <a:ext cx="2804814" cy="16828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dpis 28"/>
          <p:cNvSpPr>
            <a:spLocks noGrp="1"/>
          </p:cNvSpPr>
          <p:nvPr>
            <p:ph type="ctrTitle"/>
          </p:nvPr>
        </p:nvSpPr>
        <p:spPr>
          <a:xfrm>
            <a:off x="381000" y="4853411"/>
            <a:ext cx="8458200" cy="1222375"/>
          </a:xfrm>
        </p:spPr>
        <p:txBody>
          <a:bodyPr anchor="t"/>
          <a:lstStyle/>
          <a:p>
            <a:r>
              <a:rPr kumimoji="0" lang="cs-CZ" smtClean="0"/>
              <a:t>Kliknutím lze upravit styl.</a:t>
            </a:r>
            <a:endParaRPr kumimoji="0" lang="en-US"/>
          </a:p>
        </p:txBody>
      </p:sp>
      <p:sp>
        <p:nvSpPr>
          <p:cNvPr id="9" name="Podnadpi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16" name="Zástupný symbol pro datum 15"/>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2" name="Zástupný symbol pro zápatí 1"/>
          <p:cNvSpPr>
            <a:spLocks noGrp="1"/>
          </p:cNvSpPr>
          <p:nvPr>
            <p:ph type="ftr" sz="quarter" idx="11"/>
          </p:nvPr>
        </p:nvSpPr>
        <p:spPr/>
        <p:txBody>
          <a:bodyPr/>
          <a:lstStyle/>
          <a:p>
            <a:endParaRPr lang="cs-CZ"/>
          </a:p>
        </p:txBody>
      </p:sp>
      <p:sp>
        <p:nvSpPr>
          <p:cNvPr id="15" name="Zástupný symbol pro číslo snímku 14"/>
          <p:cNvSpPr>
            <a:spLocks noGrp="1"/>
          </p:cNvSpPr>
          <p:nvPr>
            <p:ph type="sldNum" sz="quarter" idx="12"/>
          </p:nvPr>
        </p:nvSpPr>
        <p:spPr>
          <a:xfrm>
            <a:off x="8229600" y="6473952"/>
            <a:ext cx="758952" cy="246888"/>
          </a:xfrm>
        </p:spPr>
        <p:txBody>
          <a:bodyPr/>
          <a:lstStyle/>
          <a:p>
            <a:fld id="{BD7BA9CF-1830-47F1-AA75-D445FCCFAAF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7BA9CF-1830-47F1-AA75-D445FCCFAAF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549276"/>
            <a:ext cx="18288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549276"/>
            <a:ext cx="62484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7BA9CF-1830-47F1-AA75-D445FCCFAAF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2" name="Nadpis 21"/>
          <p:cNvSpPr>
            <a:spLocks noGrp="1"/>
          </p:cNvSpPr>
          <p:nvPr>
            <p:ph type="title"/>
          </p:nvPr>
        </p:nvSpPr>
        <p:spPr/>
        <p:txBody>
          <a:bodyPr/>
          <a:lstStyle/>
          <a:p>
            <a:r>
              <a:rPr kumimoji="0" lang="cs-CZ" smtClean="0"/>
              <a:t>Kliknutím lze upravit styl.</a:t>
            </a:r>
            <a:endParaRPr kumimoji="0" lang="en-US"/>
          </a:p>
        </p:txBody>
      </p:sp>
      <p:sp>
        <p:nvSpPr>
          <p:cNvPr id="27" name="Zástupný symbol pro obsah 26"/>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19" name="Zástupný symbol pro zápatí 18"/>
          <p:cNvSpPr>
            <a:spLocks noGrp="1"/>
          </p:cNvSpPr>
          <p:nvPr>
            <p:ph type="ftr" sz="quarter" idx="11"/>
          </p:nvPr>
        </p:nvSpPr>
        <p:spPr>
          <a:xfrm>
            <a:off x="3581400" y="76200"/>
            <a:ext cx="2895600" cy="288925"/>
          </a:xfrm>
        </p:spPr>
        <p:txBody>
          <a:bodyPr/>
          <a:lstStyle/>
          <a:p>
            <a:endParaRPr lang="cs-CZ"/>
          </a:p>
        </p:txBody>
      </p:sp>
      <p:sp>
        <p:nvSpPr>
          <p:cNvPr id="16" name="Zástupný symbol pro číslo snímku 15"/>
          <p:cNvSpPr>
            <a:spLocks noGrp="1"/>
          </p:cNvSpPr>
          <p:nvPr>
            <p:ph type="sldNum" sz="quarter" idx="12"/>
          </p:nvPr>
        </p:nvSpPr>
        <p:spPr>
          <a:xfrm>
            <a:off x="8229600" y="6473952"/>
            <a:ext cx="758952" cy="246888"/>
          </a:xfrm>
        </p:spPr>
        <p:txBody>
          <a:bodyPr/>
          <a:lstStyle/>
          <a:p>
            <a:fld id="{BD7BA9CF-1830-47F1-AA75-D445FCCFAAF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tex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9" name="Zástupný symbol pro datum 18"/>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11" name="Zástupný symbol pro zápatí 10"/>
          <p:cNvSpPr>
            <a:spLocks noGrp="1"/>
          </p:cNvSpPr>
          <p:nvPr>
            <p:ph type="ftr" sz="quarter" idx="11"/>
          </p:nvPr>
        </p:nvSpPr>
        <p:spPr/>
        <p:txBody>
          <a:bodyPr/>
          <a:lstStyle/>
          <a:p>
            <a:endParaRPr lang="cs-CZ"/>
          </a:p>
        </p:txBody>
      </p:sp>
      <p:sp>
        <p:nvSpPr>
          <p:cNvPr id="16" name="Zástupný symbol pro číslo snímku 15"/>
          <p:cNvSpPr>
            <a:spLocks noGrp="1"/>
          </p:cNvSpPr>
          <p:nvPr>
            <p:ph type="sldNum" sz="quarter" idx="12"/>
          </p:nvPr>
        </p:nvSpPr>
        <p:spPr/>
        <p:txBody>
          <a:bodyPr/>
          <a:lstStyle/>
          <a:p>
            <a:fld id="{BD7BA9CF-1830-47F1-AA75-D445FCCFAAF6}" type="slidenum">
              <a:rPr lang="cs-CZ" smtClean="0"/>
              <a:pPr/>
              <a:t>‹#›</a:t>
            </a:fld>
            <a:endParaRPr lang="cs-CZ"/>
          </a:p>
        </p:txBody>
      </p:sp>
      <p:sp>
        <p:nvSpPr>
          <p:cNvPr id="8" name="Nadpis 7"/>
          <p:cNvSpPr>
            <a:spLocks noGrp="1"/>
          </p:cNvSpPr>
          <p:nvPr>
            <p:ph type="title"/>
          </p:nvPr>
        </p:nvSpPr>
        <p:spPr>
          <a:xfrm>
            <a:off x="180475" y="2947085"/>
            <a:ext cx="8686800" cy="1184825"/>
          </a:xfrm>
        </p:spPr>
        <p:txBody>
          <a:bodyPr rtlCol="0" anchor="t"/>
          <a:lstStyle>
            <a:lvl1pPr algn="r">
              <a:defRPr/>
            </a:lvl1pPr>
          </a:lstStyle>
          <a:p>
            <a:r>
              <a:rPr kumimoji="0" lang="cs-CZ" smtClean="0"/>
              <a:t>Kliknutím lze upravit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0" name="Nadpis 1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4" name="Zástupný symbol pro obsah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10" name="Zástupný symbol pro zápatí 9"/>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BD7BA9CF-1830-47F1-AA75-D445FCCFAAF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9" name="Nadpis 28"/>
          <p:cNvSpPr>
            <a:spLocks noGrp="1"/>
          </p:cNvSpPr>
          <p:nvPr>
            <p:ph type="title"/>
          </p:nvPr>
        </p:nvSpPr>
        <p:spPr>
          <a:xfrm>
            <a:off x="304800" y="5410200"/>
            <a:ext cx="8610600" cy="882650"/>
          </a:xfrm>
        </p:spPr>
        <p:txBody>
          <a:bodyPr anchor="ctr"/>
          <a:lstStyle>
            <a:lvl1pPr>
              <a:defRPr/>
            </a:lvl1p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25" name="Zástupný symbol pro tex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obsah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8" name="Zástupný symbol pro obsah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Zástupný symbol pro datum 9"/>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229600" y="6477000"/>
            <a:ext cx="762000" cy="246888"/>
          </a:xfrm>
        </p:spPr>
        <p:txBody>
          <a:bodyPr/>
          <a:lstStyle/>
          <a:p>
            <a:fld id="{BD7BA9CF-1830-47F1-AA75-D445FCCFAAF6}" type="slidenum">
              <a:rPr lang="cs-CZ" smtClean="0"/>
              <a:pPr/>
              <a:t>‹#›</a:t>
            </a:fld>
            <a:endParaRPr lang="cs-CZ"/>
          </a:p>
        </p:txBody>
      </p:sp>
      <p:sp>
        <p:nvSpPr>
          <p:cNvPr id="11" name="Přímá spojnice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0" name="Nadpis 29"/>
          <p:cNvSpPr>
            <a:spLocks noGrp="1"/>
          </p:cNvSpPr>
          <p:nvPr>
            <p:ph type="title"/>
          </p:nvPr>
        </p:nvSpPr>
        <p:spPr>
          <a:xfrm>
            <a:off x="301752" y="457200"/>
            <a:ext cx="8686800" cy="841248"/>
          </a:xfrm>
        </p:spPr>
        <p:txBody>
          <a:bodyPr/>
          <a:lstStyle/>
          <a:p>
            <a:r>
              <a:rPr kumimoji="0" lang="cs-CZ" smtClean="0"/>
              <a:t>Kliknutím lze upravit styl.</a:t>
            </a:r>
            <a:endParaRPr kumimoji="0" lang="en-US"/>
          </a:p>
        </p:txBody>
      </p:sp>
      <p:sp>
        <p:nvSpPr>
          <p:cNvPr id="12" name="Zástupný symbol pro datum 11"/>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21" name="Zástupný symbol pro zápatí 20"/>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7BA9CF-1830-47F1-AA75-D445FCCFAAF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24" name="Zástupný symbol pro zápatí 23"/>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7BA9CF-1830-47F1-AA75-D445FCCFAAF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Přímá spojnice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title"/>
          </p:nvPr>
        </p:nvSpPr>
        <p:spPr>
          <a:xfrm>
            <a:off x="457200" y="5486400"/>
            <a:ext cx="8458200" cy="520700"/>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14" name="Zástupný symbol pro obsah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Zástupný symbol pro datum 24"/>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29" name="Zástupný symbol pro zápatí 28"/>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7BA9CF-1830-47F1-AA75-D445FCCFAAF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3" name="Zástupný symbol pro obrázek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cs-CZ" smtClean="0"/>
              <a:t>Kliknutím na ikonu přidáte obrázek.</a:t>
            </a:r>
            <a:endParaRPr kumimoji="0" lang="en-US" dirty="0"/>
          </a:p>
        </p:txBody>
      </p:sp>
      <p:sp>
        <p:nvSpPr>
          <p:cNvPr id="7" name="Zástupný symbol pro datum 6"/>
          <p:cNvSpPr>
            <a:spLocks noGrp="1"/>
          </p:cNvSpPr>
          <p:nvPr>
            <p:ph type="dt" sz="half" idx="10"/>
          </p:nvPr>
        </p:nvSpPr>
        <p:spPr/>
        <p:txBody>
          <a:bodyPr/>
          <a:lstStyle/>
          <a:p>
            <a:fld id="{452D5F35-B662-4993-B0F1-C145E45E3B03}" type="datetimeFigureOut">
              <a:rPr lang="cs-CZ" smtClean="0"/>
              <a:pPr/>
              <a:t>27.12.2010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31" name="Zástupný symbol pro číslo snímku 30"/>
          <p:cNvSpPr>
            <a:spLocks noGrp="1"/>
          </p:cNvSpPr>
          <p:nvPr>
            <p:ph type="sldNum" sz="quarter" idx="12"/>
          </p:nvPr>
        </p:nvSpPr>
        <p:spPr/>
        <p:txBody>
          <a:bodyPr/>
          <a:lstStyle/>
          <a:p>
            <a:fld id="{BD7BA9CF-1830-47F1-AA75-D445FCCFAAF6}" type="slidenum">
              <a:rPr lang="cs-CZ" smtClean="0"/>
              <a:pPr/>
              <a:t>‹#›</a:t>
            </a:fld>
            <a:endParaRPr lang="cs-CZ"/>
          </a:p>
        </p:txBody>
      </p:sp>
      <p:sp>
        <p:nvSpPr>
          <p:cNvPr id="17" name="Nadpis 16"/>
          <p:cNvSpPr>
            <a:spLocks noGrp="1"/>
          </p:cNvSpPr>
          <p:nvPr>
            <p:ph type="title"/>
          </p:nvPr>
        </p:nvSpPr>
        <p:spPr>
          <a:xfrm>
            <a:off x="381000" y="4993760"/>
            <a:ext cx="5867400" cy="522288"/>
          </a:xfrm>
        </p:spPr>
        <p:txBody>
          <a:bodyPr anchor="ctr"/>
          <a:lstStyle>
            <a:lvl1pPr algn="l">
              <a:buNone/>
              <a:defRPr sz="2000" b="1"/>
            </a:lvl1pPr>
          </a:lstStyle>
          <a:p>
            <a:r>
              <a:rPr kumimoji="0" lang="cs-CZ" smtClean="0"/>
              <a:t>Kliknutím lze upravit styl.</a:t>
            </a:r>
            <a:endParaRPr kumimoji="0" lang="en-US"/>
          </a:p>
        </p:txBody>
      </p:sp>
      <p:sp>
        <p:nvSpPr>
          <p:cNvPr id="26" name="Zástupný symbol pro tex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římá spojnice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Zástupný symbol pro tex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1" name="Zástupný symbol pro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52D5F35-B662-4993-B0F1-C145E45E3B03}" type="datetimeFigureOut">
              <a:rPr lang="cs-CZ" smtClean="0"/>
              <a:pPr/>
              <a:t>27.12.2010</a:t>
            </a:fld>
            <a:endParaRPr lang="cs-CZ"/>
          </a:p>
        </p:txBody>
      </p:sp>
      <p:sp>
        <p:nvSpPr>
          <p:cNvPr id="28" name="Zástupný symbol pro zápatí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cs-CZ"/>
          </a:p>
        </p:txBody>
      </p:sp>
      <p:sp>
        <p:nvSpPr>
          <p:cNvPr id="5" name="Zástupný symbol pro číslo snímk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D7BA9CF-1830-47F1-AA75-D445FCCFAAF6}" type="slidenum">
              <a:rPr lang="cs-CZ" smtClean="0"/>
              <a:pPr/>
              <a:t>‹#›</a:t>
            </a:fld>
            <a:endParaRPr lang="cs-CZ"/>
          </a:p>
        </p:txBody>
      </p:sp>
      <p:sp>
        <p:nvSpPr>
          <p:cNvPr id="10" name="Zástupný symbol pro nadpis 9"/>
          <p:cNvSpPr>
            <a:spLocks noGrp="1"/>
          </p:cNvSpPr>
          <p:nvPr>
            <p:ph type="title"/>
          </p:nvPr>
        </p:nvSpPr>
        <p:spPr>
          <a:xfrm>
            <a:off x="304800" y="457200"/>
            <a:ext cx="8686800" cy="838200"/>
          </a:xfrm>
          <a:prstGeom prst="rect">
            <a:avLst/>
          </a:prstGeom>
        </p:spPr>
        <p:txBody>
          <a:bodyPr vert="horz" anchor="ctr">
            <a:normAutofit/>
          </a:bodyPr>
          <a:lstStyle/>
          <a:p>
            <a:r>
              <a:rPr kumimoji="0" lang="cs-CZ" smtClean="0"/>
              <a:t>Kliknutím lze upravit styl.</a:t>
            </a:r>
            <a:endParaRPr kumimoji="0" lang="en-US"/>
          </a:p>
        </p:txBody>
      </p:sp>
      <p:sp>
        <p:nvSpPr>
          <p:cNvPr id="9" name="Přímá spojnice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římá spojnice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xmlns="" val="162912659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5260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45719"/>
          </a:xfrm>
        </p:spPr>
        <p:txBody>
          <a:bodyPr>
            <a:normAutofit fontScale="90000"/>
          </a:bodyPr>
          <a:lstStyle/>
          <a:p>
            <a:endParaRPr lang="cs-CZ" dirty="0"/>
          </a:p>
        </p:txBody>
      </p:sp>
      <p:graphicFrame>
        <p:nvGraphicFramePr>
          <p:cNvPr id="4" name="Content Placeholder 3"/>
          <p:cNvGraphicFramePr>
            <a:graphicFrameLocks noGrp="1"/>
          </p:cNvGraphicFramePr>
          <p:nvPr>
            <p:ph idx="1"/>
          </p:nvPr>
        </p:nvGraphicFramePr>
        <p:xfrm>
          <a:off x="304800" y="0"/>
          <a:ext cx="86868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3074" name="Picture 2"/>
          <p:cNvPicPr>
            <a:picLocks noGrp="1" noChangeAspect="1" noChangeArrowheads="1"/>
          </p:cNvPicPr>
          <p:nvPr>
            <p:ph idx="1"/>
          </p:nvPr>
        </p:nvPicPr>
        <p:blipFill>
          <a:blip r:embed="rId2"/>
          <a:srcRect/>
          <a:stretch>
            <a:fillRect/>
          </a:stretch>
        </p:blipFill>
        <p:spPr bwMode="auto">
          <a:xfrm>
            <a:off x="214282" y="428604"/>
            <a:ext cx="2500330" cy="285752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5720" y="3500438"/>
            <a:ext cx="3559583" cy="292895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b="25537"/>
          <a:stretch>
            <a:fillRect/>
          </a:stretch>
        </p:blipFill>
        <p:spPr bwMode="auto">
          <a:xfrm>
            <a:off x="3071802" y="428604"/>
            <a:ext cx="2281251" cy="1698662"/>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5786446" y="428604"/>
            <a:ext cx="2643206" cy="1643074"/>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4071934" y="2428868"/>
            <a:ext cx="4786346" cy="40183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srcRect/>
          <a:stretch>
            <a:fillRect/>
          </a:stretch>
        </p:blipFill>
        <p:spPr bwMode="auto">
          <a:xfrm>
            <a:off x="0" y="500042"/>
            <a:ext cx="9144000" cy="6357959"/>
          </a:xfrm>
          <a:prstGeom prst="rect">
            <a:avLst/>
          </a:prstGeom>
          <a:noFill/>
          <a:ln w="9525">
            <a:noFill/>
            <a:miter lim="800000"/>
            <a:headEnd/>
            <a:tailEnd/>
          </a:ln>
          <a:effectLst/>
        </p:spPr>
      </p:pic>
      <p:sp>
        <p:nvSpPr>
          <p:cNvPr id="8" name="Title 7"/>
          <p:cNvSpPr>
            <a:spLocks noGrp="1"/>
          </p:cNvSpPr>
          <p:nvPr>
            <p:ph type="title"/>
          </p:nvPr>
        </p:nvSpPr>
        <p:spPr>
          <a:xfrm>
            <a:off x="301752" y="-45719"/>
            <a:ext cx="8686800" cy="688637"/>
          </a:xfrm>
        </p:spPr>
        <p:txBody>
          <a:bodyPr>
            <a:normAutofit fontScale="90000"/>
          </a:bodyPr>
          <a:lstStyle/>
          <a:p>
            <a:pPr algn="ctr"/>
            <a:r>
              <a:rPr lang="cs-CZ" sz="2800" b="1" dirty="0" smtClean="0"/>
              <a:t/>
            </a:r>
            <a:br>
              <a:rPr lang="cs-CZ" sz="2800" b="1" dirty="0" smtClean="0"/>
            </a:br>
            <a:r>
              <a:rPr lang="cs-CZ" sz="2800" b="1" dirty="0" smtClean="0"/>
              <a:t>Kuřátko v obilí</a:t>
            </a:r>
            <a:br>
              <a:rPr lang="cs-CZ" sz="2800" b="1" dirty="0" smtClean="0"/>
            </a:br>
            <a:r>
              <a:rPr lang="cs-CZ" sz="1600" b="1" dirty="0" smtClean="0"/>
              <a:t>František hrubín</a:t>
            </a:r>
            <a:endParaRPr lang="cs-CZ" sz="2800" b="1" dirty="0"/>
          </a:p>
        </p:txBody>
      </p:sp>
      <p:sp>
        <p:nvSpPr>
          <p:cNvPr id="9" name="Content Placeholder 8"/>
          <p:cNvSpPr>
            <a:spLocks noGrp="1"/>
          </p:cNvSpPr>
          <p:nvPr>
            <p:ph sz="half" idx="1"/>
          </p:nvPr>
        </p:nvSpPr>
        <p:spPr>
          <a:xfrm>
            <a:off x="304800" y="1000108"/>
            <a:ext cx="8839200" cy="5857892"/>
          </a:xfrm>
        </p:spPr>
        <p:txBody>
          <a:bodyPr>
            <a:noAutofit/>
          </a:bodyPr>
          <a:lstStyle/>
          <a:p>
            <a:r>
              <a:rPr lang="cs-CZ" sz="2400" b="1" dirty="0" smtClean="0"/>
              <a:t>Jak to bylo, pohádko? Zabloudilo kuřátko za zahradou mezi poli pípá, pípá, nožky bolí. Ve vysokém obilí bude večer za chvíli. "Povězte mi, bílé ovsy, kudy vede cesta do vsi!" "Jen se zeptej ječmene, snad si na to vzpomene." Kuře bloudí mezi poli, pípá, pípá, nožky bolí. "Pověz, milý ječmínku, jak mám najít maminku?" Ječmen syčí mezi vousy: "Ptej se pšenic, vzpomenou si!" Kuře pípá u pšenic, nevědí však také nic: "Milé kuře, je nám líto, ptej se žita, poví ti to!" Kuře hledá žitné pole, ale to je dávno holé. A na suchá strniska vítr tiše zapíská: "Vždyť jsi doma za chalupou. Slyšíš? V stáji koně dupou, kocour v stodole tiše vrní - a tvá máma za vraty zob, zob, zobá bílé zrní s ostatními kuřaty." "Děkuji ti, žitné pole!" "Pozdravuj tam ve stodole!" "Koho, milé políčko?" "Zrno i to zrníčko! Ať se ke mně zjara hlásí, vychovám z nich nové klasy!" A tak mámu za krátko, našlo také kuřátko.</a:t>
            </a:r>
            <a:endParaRPr lang="cs-CZ" sz="2400" b="1" dirty="0">
              <a:solidFill>
                <a:schemeClr val="accent2">
                  <a:lumMod val="50000"/>
                </a:schemeClr>
              </a:solidFill>
            </a:endParaRPr>
          </a:p>
        </p:txBody>
      </p:sp>
      <p:sp>
        <p:nvSpPr>
          <p:cNvPr id="10" name="Content Placeholder 9"/>
          <p:cNvSpPr>
            <a:spLocks noGrp="1"/>
          </p:cNvSpPr>
          <p:nvPr>
            <p:ph sz="half" idx="2"/>
          </p:nvPr>
        </p:nvSpPr>
        <p:spPr>
          <a:xfrm>
            <a:off x="4648200" y="928670"/>
            <a:ext cx="4343400" cy="5395930"/>
          </a:xfrm>
        </p:spPr>
        <p:txBody>
          <a:bodyPr/>
          <a:lstStyle/>
          <a:p>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2"/>
          <a:srcRect/>
          <a:stretch>
            <a:fillRect/>
          </a:stretch>
        </p:blipFill>
        <p:spPr bwMode="auto">
          <a:xfrm>
            <a:off x="0" y="0"/>
            <a:ext cx="9144000" cy="6884479"/>
          </a:xfrm>
          <a:prstGeom prst="rect">
            <a:avLst/>
          </a:prstGeom>
          <a:noFill/>
          <a:ln w="9525">
            <a:noFill/>
            <a:miter lim="800000"/>
            <a:headEnd/>
            <a:tailEnd/>
          </a:ln>
          <a:effectLst/>
        </p:spPr>
      </p:pic>
      <p:sp>
        <p:nvSpPr>
          <p:cNvPr id="5" name="Rectangle 4"/>
          <p:cNvSpPr/>
          <p:nvPr/>
        </p:nvSpPr>
        <p:spPr>
          <a:xfrm>
            <a:off x="2286000" y="2551836"/>
            <a:ext cx="6858000" cy="3970318"/>
          </a:xfrm>
          <a:prstGeom prst="rect">
            <a:avLst/>
          </a:prstGeom>
        </p:spPr>
        <p:txBody>
          <a:bodyPr wrap="square">
            <a:spAutoFit/>
          </a:bodyPr>
          <a:lstStyle/>
          <a:p>
            <a:pPr algn="r"/>
            <a:endParaRPr lang="cs-CZ" dirty="0" smtClean="0">
              <a:solidFill>
                <a:srgbClr val="FFFF00"/>
              </a:solidFill>
            </a:endParaRPr>
          </a:p>
          <a:p>
            <a:pPr algn="r"/>
            <a:endParaRPr lang="cs-CZ" dirty="0" smtClean="0">
              <a:solidFill>
                <a:srgbClr val="FFFF00"/>
              </a:solidFill>
            </a:endParaRPr>
          </a:p>
          <a:p>
            <a:pPr algn="r"/>
            <a:endParaRPr lang="cs-CZ" dirty="0" smtClean="0">
              <a:solidFill>
                <a:srgbClr val="FFFF00"/>
              </a:solidFill>
            </a:endParaRPr>
          </a:p>
          <a:p>
            <a:pPr algn="r"/>
            <a:endParaRPr lang="cs-CZ" dirty="0" smtClean="0">
              <a:solidFill>
                <a:srgbClr val="FFFF00"/>
              </a:solidFill>
            </a:endParaRPr>
          </a:p>
          <a:p>
            <a:pPr algn="r"/>
            <a:r>
              <a:rPr lang="cs-CZ" dirty="0" smtClean="0">
                <a:solidFill>
                  <a:srgbClr val="FFFF00"/>
                </a:solidFill>
              </a:rPr>
              <a:t>Šablona č.7</a:t>
            </a:r>
          </a:p>
          <a:p>
            <a:pPr algn="r"/>
            <a:endParaRPr lang="cs-CZ" dirty="0" smtClean="0">
              <a:solidFill>
                <a:srgbClr val="FFFF00"/>
              </a:solidFill>
            </a:endParaRPr>
          </a:p>
          <a:p>
            <a:pPr algn="r"/>
            <a:endParaRPr lang="cs-CZ" dirty="0" smtClean="0">
              <a:solidFill>
                <a:srgbClr val="FFFF00"/>
              </a:solidFill>
            </a:endParaRPr>
          </a:p>
          <a:p>
            <a:pPr algn="r"/>
            <a:endParaRPr lang="cs-CZ" dirty="0" smtClean="0">
              <a:solidFill>
                <a:srgbClr val="FFFF00"/>
              </a:solidFill>
            </a:endParaRPr>
          </a:p>
          <a:p>
            <a:pPr algn="r"/>
            <a:r>
              <a:rPr lang="cs-CZ" dirty="0" smtClean="0">
                <a:solidFill>
                  <a:srgbClr val="FFFF00"/>
                </a:solidFill>
              </a:rPr>
              <a:t>Vypracovala: Květuše Vendégová</a:t>
            </a:r>
          </a:p>
          <a:p>
            <a:pPr algn="r"/>
            <a:r>
              <a:rPr lang="cs-CZ" dirty="0" smtClean="0">
                <a:solidFill>
                  <a:srgbClr val="FFFF00"/>
                </a:solidFill>
              </a:rPr>
              <a:t>Prvouka </a:t>
            </a:r>
          </a:p>
          <a:p>
            <a:pPr algn="r"/>
            <a:r>
              <a:rPr lang="cs-CZ" dirty="0" smtClean="0">
                <a:solidFill>
                  <a:srgbClr val="FFFF00"/>
                </a:solidFill>
              </a:rPr>
              <a:t>2.ročník ZŠ</a:t>
            </a:r>
          </a:p>
          <a:p>
            <a:pPr algn="r"/>
            <a:r>
              <a:rPr lang="cs-CZ" dirty="0" smtClean="0">
                <a:solidFill>
                  <a:srgbClr val="FFFF00"/>
                </a:solidFill>
              </a:rPr>
              <a:t>ZŠ a MŚ Višňová</a:t>
            </a:r>
          </a:p>
          <a:p>
            <a:pPr algn="r"/>
            <a:r>
              <a:rPr lang="cs-CZ" dirty="0" smtClean="0">
                <a:solidFill>
                  <a:srgbClr val="FFFF00"/>
                </a:solidFill>
              </a:rPr>
              <a:t>29.listopadu 2010</a:t>
            </a:r>
          </a:p>
          <a:p>
            <a:pPr algn="r"/>
            <a:r>
              <a:rPr lang="cs-CZ" dirty="0" smtClean="0">
                <a:solidFill>
                  <a:srgbClr val="FFFF00"/>
                </a:solidFill>
              </a:rPr>
              <a:t>Obrázky www.google.cz</a:t>
            </a:r>
            <a:endParaRPr lang="cs-CZ" dirty="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sta">
  <a:themeElements>
    <a:clrScheme name="Cest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st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st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232</TotalTime>
  <Words>243</Words>
  <Application>Microsoft Office PowerPoint</Application>
  <PresentationFormat>On-screen Show (4:3)</PresentationFormat>
  <Paragraphs>25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Cesta</vt:lpstr>
      <vt:lpstr>Slide 1</vt:lpstr>
      <vt:lpstr>Slide 2</vt:lpstr>
      <vt:lpstr>Slide 3</vt:lpstr>
      <vt:lpstr>Slide 4</vt:lpstr>
      <vt:lpstr>Slide 5</vt:lpstr>
      <vt:lpstr>Slide 6</vt:lpstr>
      <vt:lpstr> Kuřátko v obilí František hrubín</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Zak1</dc:creator>
  <cp:lastModifiedBy>Květuše</cp:lastModifiedBy>
  <cp:revision>38</cp:revision>
  <dcterms:created xsi:type="dcterms:W3CDTF">2010-11-28T16:56:43Z</dcterms:created>
  <dcterms:modified xsi:type="dcterms:W3CDTF">2010-12-27T21:12:52Z</dcterms:modified>
</cp:coreProperties>
</file>