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3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B7005-9D10-48C1-9B5F-3F3A70EA9F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31ADB9-58DD-4352-A4C9-448BCF67FE4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F87F9DC8-89C3-4293-B349-3C5767B7BE22}" type="parTrans" cxnId="{9524C9F9-93B3-4649-991A-8201F96799C7}">
      <dgm:prSet/>
      <dgm:spPr/>
      <dgm:t>
        <a:bodyPr/>
        <a:lstStyle/>
        <a:p>
          <a:endParaRPr lang="cs-CZ"/>
        </a:p>
      </dgm:t>
    </dgm:pt>
    <dgm:pt modelId="{3968CF94-35A7-4560-83B1-EC9AF895AED1}" type="sibTrans" cxnId="{9524C9F9-93B3-4649-991A-8201F96799C7}">
      <dgm:prSet/>
      <dgm:spPr/>
      <dgm:t>
        <a:bodyPr/>
        <a:lstStyle/>
        <a:p>
          <a:endParaRPr lang="cs-CZ"/>
        </a:p>
      </dgm:t>
    </dgm:pt>
    <dgm:pt modelId="{17446A7E-23D9-4006-A164-E59400A1039C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E51D215A-F982-4C13-80B5-8A2B606AB539}" type="parTrans" cxnId="{9DC586A2-219D-45FA-BB1E-EB02487D4E85}">
      <dgm:prSet/>
      <dgm:spPr/>
      <dgm:t>
        <a:bodyPr/>
        <a:lstStyle/>
        <a:p>
          <a:endParaRPr lang="cs-CZ"/>
        </a:p>
      </dgm:t>
    </dgm:pt>
    <dgm:pt modelId="{E8D7208D-B057-4444-A5A4-8840A8E3F133}" type="sibTrans" cxnId="{9DC586A2-219D-45FA-BB1E-EB02487D4E85}">
      <dgm:prSet/>
      <dgm:spPr/>
      <dgm:t>
        <a:bodyPr/>
        <a:lstStyle/>
        <a:p>
          <a:endParaRPr lang="cs-CZ"/>
        </a:p>
      </dgm:t>
    </dgm:pt>
    <dgm:pt modelId="{0467B9D5-A93B-47C9-AB1A-6EFF01DB4733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DA1FD4FE-50CE-4DFA-9C71-4F395E3F377C}" type="parTrans" cxnId="{6AF015E0-809C-4221-B97E-98355B6CF3AD}">
      <dgm:prSet/>
      <dgm:spPr/>
      <dgm:t>
        <a:bodyPr/>
        <a:lstStyle/>
        <a:p>
          <a:endParaRPr lang="cs-CZ"/>
        </a:p>
      </dgm:t>
    </dgm:pt>
    <dgm:pt modelId="{75199430-E86C-4BEB-AB20-9C9561C55AB1}" type="sibTrans" cxnId="{6AF015E0-809C-4221-B97E-98355B6CF3AD}">
      <dgm:prSet/>
      <dgm:spPr/>
      <dgm:t>
        <a:bodyPr/>
        <a:lstStyle/>
        <a:p>
          <a:endParaRPr lang="cs-CZ"/>
        </a:p>
      </dgm:t>
    </dgm:pt>
    <dgm:pt modelId="{ED5CEAC3-0731-44F1-801F-E2FC3AA87ABD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F803A83D-F393-400F-8FCA-3C9A56FABD57}" type="parTrans" cxnId="{BAC57F3D-E149-4BF7-99C0-52398A2F4187}">
      <dgm:prSet/>
      <dgm:spPr/>
      <dgm:t>
        <a:bodyPr/>
        <a:lstStyle/>
        <a:p>
          <a:endParaRPr lang="cs-CZ"/>
        </a:p>
      </dgm:t>
    </dgm:pt>
    <dgm:pt modelId="{7E87985E-CE81-4233-B7C9-9DE0A869B63E}" type="sibTrans" cxnId="{BAC57F3D-E149-4BF7-99C0-52398A2F4187}">
      <dgm:prSet/>
      <dgm:spPr/>
      <dgm:t>
        <a:bodyPr/>
        <a:lstStyle/>
        <a:p>
          <a:endParaRPr lang="cs-CZ"/>
        </a:p>
      </dgm:t>
    </dgm:pt>
    <dgm:pt modelId="{4D8F44DD-A3DD-47DE-A031-0BE9C29BAF9F}">
      <dgm:prSet phldrT="[Text]" phldr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724D82E5-0A39-447A-B2FB-D47CED065623}" type="parTrans" cxnId="{FE8E8823-3142-43BA-815E-EE50C3553C42}">
      <dgm:prSet/>
      <dgm:spPr/>
      <dgm:t>
        <a:bodyPr/>
        <a:lstStyle/>
        <a:p>
          <a:endParaRPr lang="cs-CZ"/>
        </a:p>
      </dgm:t>
    </dgm:pt>
    <dgm:pt modelId="{264FE8EB-DCFA-4D36-8C0B-9BA322B02294}" type="sibTrans" cxnId="{FE8E8823-3142-43BA-815E-EE50C3553C42}">
      <dgm:prSet/>
      <dgm:spPr/>
      <dgm:t>
        <a:bodyPr/>
        <a:lstStyle/>
        <a:p>
          <a:endParaRPr lang="cs-CZ"/>
        </a:p>
      </dgm:t>
    </dgm:pt>
    <dgm:pt modelId="{71A542EC-114B-4989-9667-47006BE775D7}" type="pres">
      <dgm:prSet presAssocID="{96BB7005-9D10-48C1-9B5F-3F3A70EA9F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26D6E0E-50B6-40B7-B61C-B4A64183C8AD}" type="pres">
      <dgm:prSet presAssocID="{EE31ADB9-58DD-4352-A4C9-448BCF67FE4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5D8418-DC5A-4755-B34C-74D5D311AE90}" type="pres">
      <dgm:prSet presAssocID="{3968CF94-35A7-4560-83B1-EC9AF895AED1}" presName="sibTrans" presStyleCnt="0"/>
      <dgm:spPr/>
    </dgm:pt>
    <dgm:pt modelId="{EE9C70EC-D53D-48EE-A62D-F7B9022F1548}" type="pres">
      <dgm:prSet presAssocID="{17446A7E-23D9-4006-A164-E59400A1039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882EF0-400E-4A28-9897-18E2171298B7}" type="pres">
      <dgm:prSet presAssocID="{E8D7208D-B057-4444-A5A4-8840A8E3F133}" presName="sibTrans" presStyleCnt="0"/>
      <dgm:spPr/>
    </dgm:pt>
    <dgm:pt modelId="{2143D6D2-1971-4DD0-BC1D-93E1C4ADEC11}" type="pres">
      <dgm:prSet presAssocID="{0467B9D5-A93B-47C9-AB1A-6EFF01DB47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8D33E3-D987-43FB-997B-A217FA658FA4}" type="pres">
      <dgm:prSet presAssocID="{75199430-E86C-4BEB-AB20-9C9561C55AB1}" presName="sibTrans" presStyleCnt="0"/>
      <dgm:spPr/>
    </dgm:pt>
    <dgm:pt modelId="{D7C94A50-F8AD-4A36-89E4-9CD8BDCE9F0E}" type="pres">
      <dgm:prSet presAssocID="{ED5CEAC3-0731-44F1-801F-E2FC3AA87AB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B7BF11-FC7B-4388-A061-34A2BDBC14A1}" type="pres">
      <dgm:prSet presAssocID="{7E87985E-CE81-4233-B7C9-9DE0A869B63E}" presName="sibTrans" presStyleCnt="0"/>
      <dgm:spPr/>
    </dgm:pt>
    <dgm:pt modelId="{D5B44A76-F57F-42DF-9807-E0994725D74B}" type="pres">
      <dgm:prSet presAssocID="{4D8F44DD-A3DD-47DE-A031-0BE9C29BAF9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E8E8823-3142-43BA-815E-EE50C3553C42}" srcId="{96BB7005-9D10-48C1-9B5F-3F3A70EA9F1A}" destId="{4D8F44DD-A3DD-47DE-A031-0BE9C29BAF9F}" srcOrd="4" destOrd="0" parTransId="{724D82E5-0A39-447A-B2FB-D47CED065623}" sibTransId="{264FE8EB-DCFA-4D36-8C0B-9BA322B02294}"/>
    <dgm:cxn modelId="{9524C9F9-93B3-4649-991A-8201F96799C7}" srcId="{96BB7005-9D10-48C1-9B5F-3F3A70EA9F1A}" destId="{EE31ADB9-58DD-4352-A4C9-448BCF67FE43}" srcOrd="0" destOrd="0" parTransId="{F87F9DC8-89C3-4293-B349-3C5767B7BE22}" sibTransId="{3968CF94-35A7-4560-83B1-EC9AF895AED1}"/>
    <dgm:cxn modelId="{0D10C9C5-5080-4E82-A39F-EA5DD81322D8}" type="presOf" srcId="{ED5CEAC3-0731-44F1-801F-E2FC3AA87ABD}" destId="{D7C94A50-F8AD-4A36-89E4-9CD8BDCE9F0E}" srcOrd="0" destOrd="0" presId="urn:microsoft.com/office/officeart/2005/8/layout/default"/>
    <dgm:cxn modelId="{B4552F54-9743-4987-A385-056224BE99FF}" type="presOf" srcId="{0467B9D5-A93B-47C9-AB1A-6EFF01DB4733}" destId="{2143D6D2-1971-4DD0-BC1D-93E1C4ADEC11}" srcOrd="0" destOrd="0" presId="urn:microsoft.com/office/officeart/2005/8/layout/default"/>
    <dgm:cxn modelId="{4D84F05D-128A-4E43-840F-AB19009D9512}" type="presOf" srcId="{EE31ADB9-58DD-4352-A4C9-448BCF67FE43}" destId="{E26D6E0E-50B6-40B7-B61C-B4A64183C8AD}" srcOrd="0" destOrd="0" presId="urn:microsoft.com/office/officeart/2005/8/layout/default"/>
    <dgm:cxn modelId="{4974C2B8-FCF3-4CA2-9A5A-BAFD07AD13AD}" type="presOf" srcId="{17446A7E-23D9-4006-A164-E59400A1039C}" destId="{EE9C70EC-D53D-48EE-A62D-F7B9022F1548}" srcOrd="0" destOrd="0" presId="urn:microsoft.com/office/officeart/2005/8/layout/default"/>
    <dgm:cxn modelId="{BAC57F3D-E149-4BF7-99C0-52398A2F4187}" srcId="{96BB7005-9D10-48C1-9B5F-3F3A70EA9F1A}" destId="{ED5CEAC3-0731-44F1-801F-E2FC3AA87ABD}" srcOrd="3" destOrd="0" parTransId="{F803A83D-F393-400F-8FCA-3C9A56FABD57}" sibTransId="{7E87985E-CE81-4233-B7C9-9DE0A869B63E}"/>
    <dgm:cxn modelId="{5987FD21-1082-42A3-9710-6439A53FE6AB}" type="presOf" srcId="{4D8F44DD-A3DD-47DE-A031-0BE9C29BAF9F}" destId="{D5B44A76-F57F-42DF-9807-E0994725D74B}" srcOrd="0" destOrd="0" presId="urn:microsoft.com/office/officeart/2005/8/layout/default"/>
    <dgm:cxn modelId="{BCA241EB-A45A-4DF4-96B4-2BB466322225}" type="presOf" srcId="{96BB7005-9D10-48C1-9B5F-3F3A70EA9F1A}" destId="{71A542EC-114B-4989-9667-47006BE775D7}" srcOrd="0" destOrd="0" presId="urn:microsoft.com/office/officeart/2005/8/layout/default"/>
    <dgm:cxn modelId="{6AF015E0-809C-4221-B97E-98355B6CF3AD}" srcId="{96BB7005-9D10-48C1-9B5F-3F3A70EA9F1A}" destId="{0467B9D5-A93B-47C9-AB1A-6EFF01DB4733}" srcOrd="2" destOrd="0" parTransId="{DA1FD4FE-50CE-4DFA-9C71-4F395E3F377C}" sibTransId="{75199430-E86C-4BEB-AB20-9C9561C55AB1}"/>
    <dgm:cxn modelId="{9DC586A2-219D-45FA-BB1E-EB02487D4E85}" srcId="{96BB7005-9D10-48C1-9B5F-3F3A70EA9F1A}" destId="{17446A7E-23D9-4006-A164-E59400A1039C}" srcOrd="1" destOrd="0" parTransId="{E51D215A-F982-4C13-80B5-8A2B606AB539}" sibTransId="{E8D7208D-B057-4444-A5A4-8840A8E3F133}"/>
    <dgm:cxn modelId="{8A948401-1CCC-4661-86E0-7A377DAD761A}" type="presParOf" srcId="{71A542EC-114B-4989-9667-47006BE775D7}" destId="{E26D6E0E-50B6-40B7-B61C-B4A64183C8AD}" srcOrd="0" destOrd="0" presId="urn:microsoft.com/office/officeart/2005/8/layout/default"/>
    <dgm:cxn modelId="{E8FC27FD-BD8E-4EFD-A9C6-E3A68E260981}" type="presParOf" srcId="{71A542EC-114B-4989-9667-47006BE775D7}" destId="{A55D8418-DC5A-4755-B34C-74D5D311AE90}" srcOrd="1" destOrd="0" presId="urn:microsoft.com/office/officeart/2005/8/layout/default"/>
    <dgm:cxn modelId="{8C54B29A-1F06-4536-AC09-43733E1A6AE7}" type="presParOf" srcId="{71A542EC-114B-4989-9667-47006BE775D7}" destId="{EE9C70EC-D53D-48EE-A62D-F7B9022F1548}" srcOrd="2" destOrd="0" presId="urn:microsoft.com/office/officeart/2005/8/layout/default"/>
    <dgm:cxn modelId="{134E2255-0A90-49AB-A8CD-C6AEFF208321}" type="presParOf" srcId="{71A542EC-114B-4989-9667-47006BE775D7}" destId="{8D882EF0-400E-4A28-9897-18E2171298B7}" srcOrd="3" destOrd="0" presId="urn:microsoft.com/office/officeart/2005/8/layout/default"/>
    <dgm:cxn modelId="{04463BE4-85E8-4407-907D-E97343C47BAA}" type="presParOf" srcId="{71A542EC-114B-4989-9667-47006BE775D7}" destId="{2143D6D2-1971-4DD0-BC1D-93E1C4ADEC11}" srcOrd="4" destOrd="0" presId="urn:microsoft.com/office/officeart/2005/8/layout/default"/>
    <dgm:cxn modelId="{AB1D0D54-A7EC-4411-960B-FE31957C00D0}" type="presParOf" srcId="{71A542EC-114B-4989-9667-47006BE775D7}" destId="{BD8D33E3-D987-43FB-997B-A217FA658FA4}" srcOrd="5" destOrd="0" presId="urn:microsoft.com/office/officeart/2005/8/layout/default"/>
    <dgm:cxn modelId="{A6AEA387-30CD-421A-9FEE-C6A7F7C8A186}" type="presParOf" srcId="{71A542EC-114B-4989-9667-47006BE775D7}" destId="{D7C94A50-F8AD-4A36-89E4-9CD8BDCE9F0E}" srcOrd="6" destOrd="0" presId="urn:microsoft.com/office/officeart/2005/8/layout/default"/>
    <dgm:cxn modelId="{B886AF5C-61AB-48F1-9485-E5025038990E}" type="presParOf" srcId="{71A542EC-114B-4989-9667-47006BE775D7}" destId="{DAB7BF11-FC7B-4388-A061-34A2BDBC14A1}" srcOrd="7" destOrd="0" presId="urn:microsoft.com/office/officeart/2005/8/layout/default"/>
    <dgm:cxn modelId="{630371E4-75D6-49D5-9D57-E67D075E351B}" type="presParOf" srcId="{71A542EC-114B-4989-9667-47006BE775D7}" destId="{D5B44A76-F57F-42DF-9807-E0994725D74B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cs-CZ" sz="11500" dirty="0" smtClean="0">
                <a:solidFill>
                  <a:schemeClr val="accent1">
                    <a:lumMod val="75000"/>
                  </a:schemeClr>
                </a:solidFill>
                <a:latin typeface="Bodoni MT Black" pitchFamily="18" charset="0"/>
              </a:rPr>
              <a:t>Hygiena</a:t>
            </a:r>
            <a:endParaRPr lang="cs-CZ" sz="11500" dirty="0">
              <a:solidFill>
                <a:schemeClr val="accent1">
                  <a:lumMod val="7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solidFill>
                  <a:srgbClr val="00B0F0"/>
                </a:solidFill>
                <a:latin typeface="Bodoni MT Black" pitchFamily="18" charset="0"/>
              </a:rPr>
              <a:t>ČISTOTA</a:t>
            </a:r>
            <a:endParaRPr lang="cs-CZ" sz="8800" dirty="0">
              <a:solidFill>
                <a:srgbClr val="00B0F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6215074" y="264795"/>
            <a:ext cx="2500330" cy="25212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Arial Narrow" pitchFamily="34" charset="0"/>
              </a:rPr>
              <a:t>K udržení zdraví je nutné dodržovat zásady čistoty a hygieny.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Arial Narrow" pitchFamily="34" charset="0"/>
              </a:rPr>
              <a:t>Některé nemoci mohou být způsobeny nedostatečnou hygienou (žloutenka, úplavice ...)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Arial Narrow" pitchFamily="34" charset="0"/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0000" r="2000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12" y="264795"/>
            <a:ext cx="2286016" cy="495604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4000" b="1" dirty="0" smtClean="0">
                <a:solidFill>
                  <a:srgbClr val="FF0000"/>
                </a:solidFill>
                <a:latin typeface="Arial Narrow" pitchFamily="34" charset="0"/>
              </a:rPr>
              <a:t>RÁNO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Arial Narrow" pitchFamily="34" charset="0"/>
              </a:rPr>
              <a:t>Umyjeme se studenou vodou.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Arial Narrow" pitchFamily="34" charset="0"/>
              </a:rPr>
              <a:t>Vyčistíme si zuby.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Arial Narrow" pitchFamily="34" charset="0"/>
              </a:rPr>
              <a:t>Učešeme se</a:t>
            </a:r>
            <a:endParaRPr lang="cs-CZ" sz="2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799" r="479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286512" y="274320"/>
            <a:ext cx="2428892" cy="49834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  <a:latin typeface="Arial Narrow" pitchFamily="34" charset="0"/>
              </a:rPr>
              <a:t>Ruce si umyjeme před každým jídlem a po použití záchodu.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  <a:latin typeface="Arial Narrow" pitchFamily="34" charset="0"/>
              </a:rPr>
              <a:t>Večer se umyjeme nebo vykoupeme                v teplé vodě a vyčistíme si zuby.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  <a:latin typeface="Arial Narrow" pitchFamily="34" charset="0"/>
              </a:rPr>
              <a:t>Vlasy si češeme několikrát denně a pravidelně si je myjeme.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  <a:latin typeface="Arial Narrow" pitchFamily="34" charset="0"/>
              </a:rPr>
              <a:t>Nehty udržujeme čisté a krátké.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  <a:latin typeface="Arial Narrow" pitchFamily="34" charset="0"/>
              </a:rPr>
              <a:t>Uši si čistíme několikrát do měsíce.</a:t>
            </a:r>
            <a:endParaRPr lang="cs-CZ" sz="2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4800" y="274638"/>
          <a:ext cx="5638800" cy="6327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26D6E0E-50B6-40B7-B61C-B4A64183C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E26D6E0E-50B6-40B7-B61C-B4A64183C8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9C70EC-D53D-48EE-A62D-F7B9022F1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EE9C70EC-D53D-48EE-A62D-F7B9022F1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43D6D2-1971-4DD0-BC1D-93E1C4ADE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2143D6D2-1971-4DD0-BC1D-93E1C4ADEC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C94A50-F8AD-4A36-89E4-9CD8BDCE9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D7C94A50-F8AD-4A36-89E4-9CD8BDCE9F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B44A76-F57F-42DF-9807-E0994725D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D5B44A76-F57F-42DF-9807-E0994725D7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31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30.12.2010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Obrázky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Words>103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Hygiena</vt:lpstr>
      <vt:lpstr>Slide 2</vt:lpstr>
      <vt:lpstr>Slide 3</vt:lpstr>
      <vt:lpstr>Slide 4</vt:lpstr>
      <vt:lpstr>Šablona č.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28</cp:revision>
  <dcterms:created xsi:type="dcterms:W3CDTF">2011-01-01T20:14:51Z</dcterms:created>
  <dcterms:modified xsi:type="dcterms:W3CDTF">2011-01-02T16:03:04Z</dcterms:modified>
</cp:coreProperties>
</file>