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XMio1OnH7s&amp;feature=related" TargetMode="External"/><Relationship Id="rId2" Type="http://schemas.openxmlformats.org/officeDocument/2006/relationships/hyperlink" Target="http://www.youtube.com/watch?v=oZWkLJgXXF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04856" cy="17526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http://www.youtube.com/watch?v=oZWkLJgXXFw</a:t>
            </a:r>
            <a:endParaRPr lang="cs-CZ" sz="2000" dirty="0" smtClean="0"/>
          </a:p>
          <a:p>
            <a:endParaRPr lang="cs-CZ" sz="2400" dirty="0" smtClean="0">
              <a:hlinkClick r:id="rId3"/>
            </a:endParaRPr>
          </a:p>
          <a:p>
            <a:r>
              <a:rPr lang="cs-CZ" sz="2400" dirty="0" smtClean="0">
                <a:hlinkClick r:id="rId3"/>
              </a:rPr>
              <a:t>http://www.youtube.com/watch?v=7XMio1OnH7s&amp;feature=related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POHYBY ZEMĚ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3242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20680" cy="460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85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1600" dirty="0" smtClean="0"/>
              <a:t>Šablona č.15</a:t>
            </a:r>
            <a:br>
              <a:rPr lang="cs-CZ" sz="1600" dirty="0" smtClean="0"/>
            </a:br>
            <a:r>
              <a:rPr lang="cs-CZ" sz="1600" dirty="0" smtClean="0"/>
              <a:t>Vypracovala: Květuše Vendégová</a:t>
            </a:r>
            <a:br>
              <a:rPr lang="cs-CZ" sz="1600" dirty="0" smtClean="0"/>
            </a:br>
            <a:r>
              <a:rPr lang="cs-CZ" sz="1600" dirty="0" smtClean="0"/>
              <a:t>5.ročník </a:t>
            </a:r>
            <a:r>
              <a:rPr lang="cs-CZ" sz="1600" dirty="0" smtClean="0"/>
              <a:t>ZŠ</a:t>
            </a:r>
            <a:br>
              <a:rPr lang="cs-CZ" sz="1600" dirty="0" smtClean="0"/>
            </a:br>
            <a:r>
              <a:rPr lang="cs-CZ" sz="1600" dirty="0" smtClean="0"/>
              <a:t>Přírodověda</a:t>
            </a:r>
            <a:br>
              <a:rPr lang="cs-CZ" sz="1600" dirty="0" smtClean="0"/>
            </a:br>
            <a:r>
              <a:rPr lang="cs-CZ" sz="1600" dirty="0" smtClean="0"/>
              <a:t>Pohyby Země, den a noc, střídání ročních období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Výuka  -  pomocí úvodních animací žáci objevují zákonitosti střídání ročních období, střídání dne a noci.  Následné snímky motivují žáky uvědomovat si polohu Slunce a Země během střídání ročních období v mírném pásu.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ZŠ a MŠ Višňová</a:t>
            </a:r>
            <a:br>
              <a:rPr lang="cs-CZ" sz="1600" dirty="0" smtClean="0"/>
            </a:br>
            <a:r>
              <a:rPr lang="cs-CZ" sz="1600" dirty="0" smtClean="0"/>
              <a:t>9.10.2011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20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Okolo své 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6929"/>
            <a:ext cx="5400600" cy="383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4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38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1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1150"/>
            <a:ext cx="5544616" cy="41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1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Země obíhá okolo slunce</a:t>
            </a:r>
            <a:br>
              <a:rPr lang="cs-CZ" dirty="0" smtClean="0"/>
            </a:br>
            <a:r>
              <a:rPr lang="cs-CZ" dirty="0" smtClean="0"/>
              <a:t>Střídání ročních období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20680" cy="40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1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jaRo</a:t>
            </a:r>
            <a:r>
              <a:rPr lang="cs-CZ" dirty="0" smtClean="0"/>
              <a:t>		léto</a:t>
            </a:r>
            <a:br>
              <a:rPr lang="cs-CZ" dirty="0" smtClean="0"/>
            </a:br>
            <a:r>
              <a:rPr lang="cs-CZ" dirty="0" smtClean="0"/>
              <a:t>Podzim	zima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80520" cy="48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97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48672" cy="42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7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léto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4784"/>
            <a:ext cx="5715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9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podzim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64696" cy="41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3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103</TotalTime>
  <Words>24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Horizont</vt:lpstr>
      <vt:lpstr>POHYBY ZEMĚ</vt:lpstr>
      <vt:lpstr>Okolo své osy</vt:lpstr>
      <vt:lpstr>NOC</vt:lpstr>
      <vt:lpstr>den</vt:lpstr>
      <vt:lpstr>Země obíhá okolo slunce Střídání ročních období </vt:lpstr>
      <vt:lpstr>jaRo  léto Podzim zima</vt:lpstr>
      <vt:lpstr>JARO</vt:lpstr>
      <vt:lpstr>léto</vt:lpstr>
      <vt:lpstr>podzim</vt:lpstr>
      <vt:lpstr>zima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k.vendegova</dc:creator>
  <cp:lastModifiedBy>Květuše</cp:lastModifiedBy>
  <cp:revision>12</cp:revision>
  <dcterms:created xsi:type="dcterms:W3CDTF">2011-12-07T13:36:47Z</dcterms:created>
  <dcterms:modified xsi:type="dcterms:W3CDTF">2012-01-03T18:15:33Z</dcterms:modified>
</cp:coreProperties>
</file>