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64" r:id="rId5"/>
    <p:sldId id="265" r:id="rId6"/>
    <p:sldId id="267" r:id="rId7"/>
    <p:sldId id="269" r:id="rId8"/>
    <p:sldId id="266" r:id="rId9"/>
    <p:sldId id="272" r:id="rId10"/>
    <p:sldId id="273" r:id="rId11"/>
    <p:sldId id="270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09B524-C9D3-4216-86F8-49EA807F786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NS5CjTh6r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cpMCxeDKB5Y" TargetMode="External"/><Relationship Id="rId5" Type="http://schemas.openxmlformats.org/officeDocument/2006/relationships/hyperlink" Target="http://www.youtube.com/watch?v=IvHqYIrGaZY" TargetMode="External"/><Relationship Id="rId4" Type="http://schemas.openxmlformats.org/officeDocument/2006/relationships/hyperlink" Target="http://www.youtube.com/watch?v=lBoyWX2uErU&amp;feature=relat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zistromy.cz/cz/les/rok-v-lese/zima" TargetMode="External"/><Relationship Id="rId3" Type="http://schemas.openxmlformats.org/officeDocument/2006/relationships/hyperlink" Target="http://corrinaaustin.wordpress.com/author/corrinaaustin/page/5/" TargetMode="External"/><Relationship Id="rId7" Type="http://schemas.openxmlformats.org/officeDocument/2006/relationships/hyperlink" Target="http://zbynkuv.blog.cz/0901/zvirata-v-zime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lmy.cz/" TargetMode="External"/><Relationship Id="rId5" Type="http://schemas.openxmlformats.org/officeDocument/2006/relationships/hyperlink" Target="http://blooo.blog.cz/0902/dalsi-liska-v-zime" TargetMode="External"/><Relationship Id="rId4" Type="http://schemas.openxmlformats.org/officeDocument/2006/relationships/hyperlink" Target="http://photohunts.cz/cz/foto-zvere/jelen-lesni---zi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zistromy.cz/cz/les/zivocichove-v-lese/savci/jezevec-lesni" TargetMode="External"/><Relationship Id="rId2" Type="http://schemas.openxmlformats.org/officeDocument/2006/relationships/hyperlink" Target="http://www.mezistromy.cz/cz/les/zivocichove-v-lese/savci/medved-hned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4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22413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Příroda a zima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37112"/>
            <a:ext cx="7854696" cy="2160240"/>
          </a:xfrm>
        </p:spPr>
        <p:txBody>
          <a:bodyPr>
            <a:normAutofit fontScale="55000" lnSpcReduction="20000"/>
          </a:bodyPr>
          <a:lstStyle/>
          <a:p>
            <a:endParaRPr lang="pl-PL" sz="3000" b="1" dirty="0" smtClean="0"/>
          </a:p>
          <a:p>
            <a:endParaRPr lang="pl-PL" sz="3000" b="1" dirty="0" smtClean="0"/>
          </a:p>
          <a:p>
            <a:endParaRPr lang="pl-PL" sz="3000" b="1" dirty="0" smtClean="0"/>
          </a:p>
          <a:p>
            <a:r>
              <a:rPr lang="pl-PL" sz="3000" b="1" dirty="0" smtClean="0"/>
              <a:t>Zima je čas odpočinku, zastavení a klidu.</a:t>
            </a:r>
            <a:endParaRPr lang="cs-CZ" sz="3000" dirty="0" smtClean="0">
              <a:hlinkClick r:id="rId3"/>
            </a:endParaRPr>
          </a:p>
          <a:p>
            <a:endParaRPr lang="cs-CZ" sz="1800" dirty="0" smtClean="0">
              <a:hlinkClick r:id="rId3"/>
            </a:endParaRPr>
          </a:p>
          <a:p>
            <a:endParaRPr lang="cs-CZ" sz="1800" dirty="0" smtClean="0">
              <a:hlinkClick r:id="rId3"/>
            </a:endParaRPr>
          </a:p>
          <a:p>
            <a:r>
              <a:rPr lang="cs-CZ" sz="1800" dirty="0" smtClean="0">
                <a:hlinkClick r:id="rId3"/>
              </a:rPr>
              <a:t>http://www.youtube.com/watch?v=INS5CjTh6r0</a:t>
            </a:r>
            <a:endParaRPr lang="cs-CZ" sz="1800" dirty="0" smtClean="0"/>
          </a:p>
          <a:p>
            <a:r>
              <a:rPr lang="cs-CZ" sz="1800" dirty="0" smtClean="0">
                <a:hlinkClick r:id="rId4"/>
              </a:rPr>
              <a:t>http://www.youtube.com/watch?v=lBoyWX2uErU&amp;feature=related</a:t>
            </a:r>
            <a:endParaRPr lang="cs-CZ" sz="1800" dirty="0" smtClean="0"/>
          </a:p>
          <a:p>
            <a:r>
              <a:rPr lang="cs-CZ" sz="1800" dirty="0" smtClean="0">
                <a:hlinkClick r:id="rId5"/>
              </a:rPr>
              <a:t>http://www.youtube.com/watch?v=IvHqYIrGaZY</a:t>
            </a:r>
            <a:endParaRPr lang="cs-CZ" sz="1800" dirty="0" smtClean="0"/>
          </a:p>
          <a:p>
            <a:r>
              <a:rPr lang="cs-CZ" sz="1800" dirty="0" smtClean="0">
                <a:hlinkClick r:id="rId6"/>
              </a:rPr>
              <a:t>http://www.youtube.com/watch?v=cpMCxeDKB5Y</a:t>
            </a: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 smtClean="0"/>
              <a:t>Hadi a ještěrky </a:t>
            </a:r>
            <a:br>
              <a:rPr lang="cs-CZ" sz="3200" dirty="0" smtClean="0"/>
            </a:br>
            <a:r>
              <a:rPr lang="cs-CZ" sz="2400" dirty="0" smtClean="0"/>
              <a:t>na zimu znehybněli, i když se musí často budit, aby neumrzli.</a:t>
            </a:r>
            <a:endParaRPr lang="cs-CZ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23" r="7874"/>
          <a:stretch>
            <a:fillRect/>
          </a:stretch>
        </p:blipFill>
        <p:spPr bwMode="auto">
          <a:xfrm>
            <a:off x="827584" y="2204864"/>
            <a:ext cx="373450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 smtClean="0"/>
              <a:t>Ptáci se živí plody, které zůstaly na stromech a keřích, ale rádi zavítají i na vámi připravená krmítka.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42" name="Picture 2" descr="zvonek zelený&#10;&#10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97239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368152" cy="15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1584176" cy="147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700808"/>
            <a:ext cx="1800200" cy="15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356992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 l="6299" r="6299"/>
          <a:stretch>
            <a:fillRect/>
          </a:stretch>
        </p:blipFill>
        <p:spPr bwMode="auto">
          <a:xfrm>
            <a:off x="4572000" y="3356992"/>
            <a:ext cx="16578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356992"/>
            <a:ext cx="1584176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356992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 cstate="print"/>
          <a:srcRect t="20787" b="11969"/>
          <a:stretch>
            <a:fillRect/>
          </a:stretch>
        </p:blipFill>
        <p:spPr bwMode="auto">
          <a:xfrm>
            <a:off x="4211960" y="4791247"/>
            <a:ext cx="4098033" cy="20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751366"/>
            <a:ext cx="3161928" cy="21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Tato prezentace byla vytvořena  pro projekt INOVACE  v rámci EU-OPVK, který vytvořila ZŠ a MŠ Višňová       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949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000" dirty="0" smtClean="0"/>
              <a:t>Tato prezentace byla vytvořena  pro projekt INOVACE  v rámci EU-OPVK, </a:t>
            </a:r>
          </a:p>
          <a:p>
            <a:pPr>
              <a:buNone/>
            </a:pPr>
            <a:r>
              <a:rPr lang="cs-CZ" sz="2000" dirty="0" smtClean="0"/>
              <a:t>který vytvořila ZŠ a MŠ Višňová – šablona č. </a:t>
            </a:r>
            <a:r>
              <a:rPr lang="cs-CZ" sz="2000" dirty="0" smtClean="0"/>
              <a:t>25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9.11.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IV. 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v oblasti přírodních věd</a:t>
            </a:r>
          </a:p>
          <a:p>
            <a:pPr>
              <a:buNone/>
            </a:pPr>
            <a:r>
              <a:rPr lang="cs-CZ" sz="2000" dirty="0" smtClean="0"/>
              <a:t> Přírodověda –  Příroda a zima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Úvodní videa. Výklad. Upevňování znalostí. </a:t>
            </a:r>
          </a:p>
          <a:p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(zvonek zelený, strakapoud osikový, brhlík lesní, sýkora modřinka, sýkora koňadra,sojka obecná, pěnkava obecná, stehlík obecný)</a:t>
            </a:r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 smtClean="0">
                <a:hlinkClick r:id="rId3"/>
              </a:rPr>
              <a:t>http://corrinaaustin.wordpress.com/author/corrinaaustin/page/5/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http://photohunts.cz/cz/foto-zvere/jelen-lesni---zima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http://blooo.blog.cz/0902/dalsi-liska-v-zime</a:t>
            </a:r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http://www.selmy.cz/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http://zbynkuv.blog.cz/0901/zvirata-v-zime</a:t>
            </a:r>
            <a:endParaRPr lang="cs-CZ" sz="2000" dirty="0" smtClean="0"/>
          </a:p>
          <a:p>
            <a:r>
              <a:rPr lang="cs-CZ" sz="2000" dirty="0" smtClean="0">
                <a:hlinkClick r:id="rId8"/>
              </a:rPr>
              <a:t>http://www.mezistromy.cz/cz/les/rok-v-lese/zima</a:t>
            </a:r>
            <a:endParaRPr lang="cs-CZ" sz="2000" dirty="0" smtClean="0"/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6895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Rostliny v zimě</a:t>
            </a:r>
            <a:br>
              <a:rPr lang="cs-CZ" dirty="0" smtClean="0"/>
            </a:br>
            <a:r>
              <a:rPr lang="cs-CZ" sz="2200" dirty="0" smtClean="0"/>
              <a:t>Listnaté stromy jsou zcela holé, kromě dubu zimního, jemuž listí opadá až na jaře.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572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572000" cy="21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45720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endParaRPr lang="cs-CZ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V zimě jsou vzhůru hraboši, myši, lasice, kuny i veverky, a také srny, jeleni, divoká prasata.</a:t>
            </a:r>
          </a:p>
          <a:p>
            <a:endParaRPr lang="cs-CZ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Zvířata, která v zimě nespí, se musí dobře chránit před chladem (hustým zimním kožíškem nebo pohybem) a uživit se (z přichystaných zásob nebo změnou jídelníčku). 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Zvířata v zimě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038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4864"/>
            <a:ext cx="403860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Liška a vlci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0" y="1920875"/>
            <a:ext cx="3554219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42124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Veverka a kuna skalní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3440"/>
            <a:ext cx="4038600" cy="30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08372"/>
            <a:ext cx="4038600" cy="40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 zimě můžeme velmi dobře pozorovat stopy zvířat   ve sněhu – často z nich vyčtete celé příběhy. Vezměte  si s sebou dobrý atlas a zápisník a vydejte se na výpravu do tichého zimního lesa. Nezapomeňte, že zvířata můžete v lese odhalit i podle trusu a dalších „pobytových znamení“.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       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Medvědí brloh</a:t>
            </a:r>
            <a:br>
              <a:rPr lang="cs-CZ" sz="3100" dirty="0" smtClean="0"/>
            </a:b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Medvědi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jezevci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</a:rPr>
              <a:t> spí nepravým zimním spánkem – svou tělesnou teplotu sníží jen </a:t>
            </a:r>
            <a:r>
              <a:rPr lang="cs-CZ" sz="2200" dirty="0" smtClean="0"/>
              <a:t>trochu a často opouštějí své úkryty.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76872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2809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Přezimující živočichové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Plch, ježek nebo sysel, přečkávají zimu ve stavu podobném spánku, ale pravý spánek to není.               Po celé týdny nejedí a nepijí, všechny životní projevy jsou značně utlumeny.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2304256" cy="233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24574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246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Příroda a zima</vt:lpstr>
      <vt:lpstr>Rostliny v zimě Listnaté stromy jsou zcela holé, kromě dubu zimního, jemuž listí opadá až na jaře.</vt:lpstr>
      <vt:lpstr>Slide 3</vt:lpstr>
      <vt:lpstr>Zvířata v zimě</vt:lpstr>
      <vt:lpstr> Liška a vlci</vt:lpstr>
      <vt:lpstr>Veverka a kuna skalní</vt:lpstr>
      <vt:lpstr>Slide 7</vt:lpstr>
      <vt:lpstr>             Medvědí brloh Medvědi a jezevci spí nepravým zimním spánkem – svou tělesnou teplotu sníží jen trochu a často opouštějí své úkryty.  </vt:lpstr>
      <vt:lpstr>Přezimující živočichové</vt:lpstr>
      <vt:lpstr>Hadi a ještěrky  na zimu znehybněli, i když se musí často budit, aby neumrzli.</vt:lpstr>
      <vt:lpstr>Ptáci se živí plody, které zůstaly na stromech a keřích, ale rádi zavítají i na vámi připravená krmítka. </vt:lpstr>
      <vt:lpstr>  Tato prezentace byla vytvořena  pro projekt INOVACE  v rámci EU-OPVK, který vytvořila ZŠ a MŠ Višňová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41</cp:revision>
  <dcterms:created xsi:type="dcterms:W3CDTF">2012-02-04T14:45:01Z</dcterms:created>
  <dcterms:modified xsi:type="dcterms:W3CDTF">2012-03-03T16:46:49Z</dcterms:modified>
</cp:coreProperties>
</file>