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78A62-6ABC-49EA-8D4C-98040AEA6392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24744"/>
            <a:ext cx="8458200" cy="1296144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/>
              <a:t>STEPI</a:t>
            </a:r>
            <a:endParaRPr lang="cs-CZ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lama</a:t>
            </a:r>
            <a:endParaRPr lang="cs-CZ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192688" cy="561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Tato prezentace byla vytvořena  pro projekt INOVACE  v rámci EU-OPVK, který vytvořila ZŠ a MŠ Višňová      - </a:t>
            </a:r>
            <a:r>
              <a:rPr lang="cs-CZ" sz="1800" dirty="0" smtClean="0"/>
              <a:t>Šablona č.22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9.11.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V.ročník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</a:t>
            </a:r>
            <a:r>
              <a:rPr lang="cs-CZ" sz="2000" smtClean="0"/>
              <a:t>výuky v oblasti přírodních věd.</a:t>
            </a:r>
          </a:p>
          <a:p>
            <a:pPr>
              <a:buNone/>
            </a:pPr>
            <a:r>
              <a:rPr lang="cs-CZ" sz="2000" dirty="0" smtClean="0"/>
              <a:t>Přírodověda - Podnebné pásy – stepi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  <a:r>
              <a:rPr lang="cs-CZ" sz="2000" dirty="0" smtClean="0"/>
              <a:t>Přehled rostlin a živočichů žijících ve stepi. </a:t>
            </a:r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2000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vousatka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3312368" cy="52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bizon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59"/>
            <a:ext cx="7704856" cy="516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Kůň  převalského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16824" cy="494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osel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59"/>
            <a:ext cx="7560840" cy="532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kojot</a:t>
            </a:r>
            <a:endParaRPr lang="cs-CZ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3"/>
            <a:ext cx="4104456" cy="548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Orel stepní</a:t>
            </a:r>
            <a:endParaRPr lang="cs-CZ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59"/>
            <a:ext cx="4608512" cy="528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Mara  stepní</a:t>
            </a:r>
            <a:endParaRPr lang="cs-CZ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272808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Nandu  pampový</a:t>
            </a:r>
            <a:endParaRPr lang="cs-CZ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39071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96</Words>
  <Application>Microsoft Office PowerPoint</Application>
  <PresentationFormat>Předvádění na obrazovce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Franklin Gothic Book</vt:lpstr>
      <vt:lpstr>Franklin Gothic Medium</vt:lpstr>
      <vt:lpstr>Wingdings 2</vt:lpstr>
      <vt:lpstr>Trek</vt:lpstr>
      <vt:lpstr>Prezentace aplikace PowerPoint</vt:lpstr>
      <vt:lpstr>vousatka</vt:lpstr>
      <vt:lpstr>bizon</vt:lpstr>
      <vt:lpstr>Kůň  převalského</vt:lpstr>
      <vt:lpstr>osel</vt:lpstr>
      <vt:lpstr>kojot</vt:lpstr>
      <vt:lpstr>Orel stepní</vt:lpstr>
      <vt:lpstr>Mara  stepní</vt:lpstr>
      <vt:lpstr>Nandu  pampový</vt:lpstr>
      <vt:lpstr>lama</vt:lpstr>
      <vt:lpstr>  Tato prezentace byla vytvořena  pro projekt INOVACE  v rámci EU-OPVK, který vytvořila ZŠ a MŠ Višňová      - Šablona č.22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Peter Stanka</cp:lastModifiedBy>
  <cp:revision>8</cp:revision>
  <dcterms:created xsi:type="dcterms:W3CDTF">2012-01-22T20:39:05Z</dcterms:created>
  <dcterms:modified xsi:type="dcterms:W3CDTF">2015-11-01T08:16:32Z</dcterms:modified>
</cp:coreProperties>
</file>