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0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BF30DE-F94E-4E25-BF17-984539D18DD5}" type="doc">
      <dgm:prSet loTypeId="urn:microsoft.com/office/officeart/2005/8/layout/v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6BF1FB0-792F-4EA9-B36A-A0F913305786}">
      <dgm:prSet phldrT="[Text]"/>
      <dgm:spPr/>
      <dgm:t>
        <a:bodyPr/>
        <a:lstStyle/>
        <a:p>
          <a:r>
            <a:rPr lang="cs-CZ" dirty="0" smtClean="0"/>
            <a:t>snídaně</a:t>
          </a:r>
          <a:endParaRPr lang="cs-CZ" dirty="0"/>
        </a:p>
      </dgm:t>
    </dgm:pt>
    <dgm:pt modelId="{9B767123-6A39-42F8-AB2F-C78CDD56AC01}" type="parTrans" cxnId="{B7F28B4A-617E-4BFE-89C0-C0B5412A0929}">
      <dgm:prSet/>
      <dgm:spPr/>
      <dgm:t>
        <a:bodyPr/>
        <a:lstStyle/>
        <a:p>
          <a:endParaRPr lang="cs-CZ"/>
        </a:p>
      </dgm:t>
    </dgm:pt>
    <dgm:pt modelId="{8B2A8C10-FEED-40F2-B4E2-890F5C6D5ACE}" type="sibTrans" cxnId="{B7F28B4A-617E-4BFE-89C0-C0B5412A0929}">
      <dgm:prSet/>
      <dgm:spPr/>
      <dgm:t>
        <a:bodyPr/>
        <a:lstStyle/>
        <a:p>
          <a:endParaRPr lang="cs-CZ"/>
        </a:p>
      </dgm:t>
    </dgm:pt>
    <dgm:pt modelId="{EBDA1241-F9A1-42AF-B98A-37E455AE2E90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9B13C5A3-603F-47D5-83CB-CFD71A6DCA3E}" type="parTrans" cxnId="{5966CCAE-A70E-4650-BECA-2E5719A6B2B4}">
      <dgm:prSet/>
      <dgm:spPr/>
      <dgm:t>
        <a:bodyPr/>
        <a:lstStyle/>
        <a:p>
          <a:endParaRPr lang="cs-CZ"/>
        </a:p>
      </dgm:t>
    </dgm:pt>
    <dgm:pt modelId="{9E418252-E2AB-464C-8461-F0293BA5B913}" type="sibTrans" cxnId="{5966CCAE-A70E-4650-BECA-2E5719A6B2B4}">
      <dgm:prSet/>
      <dgm:spPr/>
      <dgm:t>
        <a:bodyPr/>
        <a:lstStyle/>
        <a:p>
          <a:endParaRPr lang="cs-CZ"/>
        </a:p>
      </dgm:t>
    </dgm:pt>
    <dgm:pt modelId="{30447D00-D817-4CBD-AC93-23E9B8100348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2B0C2212-F92C-4E0A-8DCD-322F9BD67745}" type="parTrans" cxnId="{250C162D-9088-4AF4-9697-5BD76D647C21}">
      <dgm:prSet/>
      <dgm:spPr/>
      <dgm:t>
        <a:bodyPr/>
        <a:lstStyle/>
        <a:p>
          <a:endParaRPr lang="cs-CZ"/>
        </a:p>
      </dgm:t>
    </dgm:pt>
    <dgm:pt modelId="{06CD76B0-8188-49DD-9672-C48F16743AAA}" type="sibTrans" cxnId="{250C162D-9088-4AF4-9697-5BD76D647C21}">
      <dgm:prSet/>
      <dgm:spPr/>
      <dgm:t>
        <a:bodyPr/>
        <a:lstStyle/>
        <a:p>
          <a:endParaRPr lang="cs-CZ"/>
        </a:p>
      </dgm:t>
    </dgm:pt>
    <dgm:pt modelId="{E4997BEA-2897-4532-BEFC-0FD86F69A801}">
      <dgm:prSet phldrT="[Text]"/>
      <dgm:spPr/>
      <dgm:t>
        <a:bodyPr/>
        <a:lstStyle/>
        <a:p>
          <a:r>
            <a:rPr lang="cs-CZ" dirty="0" smtClean="0"/>
            <a:t>svačina</a:t>
          </a:r>
          <a:endParaRPr lang="cs-CZ" dirty="0"/>
        </a:p>
      </dgm:t>
    </dgm:pt>
    <dgm:pt modelId="{2AFC1B28-03B4-4A2C-A730-F7594761227F}" type="parTrans" cxnId="{3A606AAB-BCBD-4188-AD13-667797846440}">
      <dgm:prSet/>
      <dgm:spPr/>
      <dgm:t>
        <a:bodyPr/>
        <a:lstStyle/>
        <a:p>
          <a:endParaRPr lang="cs-CZ"/>
        </a:p>
      </dgm:t>
    </dgm:pt>
    <dgm:pt modelId="{EA1E7672-93C3-409E-8A6A-001C2246A874}" type="sibTrans" cxnId="{3A606AAB-BCBD-4188-AD13-667797846440}">
      <dgm:prSet/>
      <dgm:spPr/>
      <dgm:t>
        <a:bodyPr/>
        <a:lstStyle/>
        <a:p>
          <a:endParaRPr lang="cs-CZ"/>
        </a:p>
      </dgm:t>
    </dgm:pt>
    <dgm:pt modelId="{34F20E40-73DC-4474-A2EC-8AC3811F33F6}">
      <dgm:prSet phldrT="[Text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cs-CZ"/>
        </a:p>
      </dgm:t>
    </dgm:pt>
    <dgm:pt modelId="{D654557D-2843-45FB-8D1D-784445C23DA4}" type="parTrans" cxnId="{831854BF-8EEA-42C0-8118-69C41563C9E8}">
      <dgm:prSet/>
      <dgm:spPr/>
      <dgm:t>
        <a:bodyPr/>
        <a:lstStyle/>
        <a:p>
          <a:endParaRPr lang="cs-CZ"/>
        </a:p>
      </dgm:t>
    </dgm:pt>
    <dgm:pt modelId="{CEA2CA15-9054-47A2-8858-B06D524D8423}" type="sibTrans" cxnId="{831854BF-8EEA-42C0-8118-69C41563C9E8}">
      <dgm:prSet/>
      <dgm:spPr/>
      <dgm:t>
        <a:bodyPr/>
        <a:lstStyle/>
        <a:p>
          <a:endParaRPr lang="cs-CZ"/>
        </a:p>
      </dgm:t>
    </dgm:pt>
    <dgm:pt modelId="{508C1B51-FD51-4078-A717-4767BFF95BCC}">
      <dgm:prSet phldrT="[Text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cs-CZ"/>
        </a:p>
      </dgm:t>
    </dgm:pt>
    <dgm:pt modelId="{B9F9DAE0-2815-46F1-8847-245B203F182C}" type="parTrans" cxnId="{F3F6232B-CDFA-406D-9250-3EBEA5621CB9}">
      <dgm:prSet/>
      <dgm:spPr/>
      <dgm:t>
        <a:bodyPr/>
        <a:lstStyle/>
        <a:p>
          <a:endParaRPr lang="cs-CZ"/>
        </a:p>
      </dgm:t>
    </dgm:pt>
    <dgm:pt modelId="{6C7EA8EC-CB57-48C7-A972-7276B704B575}" type="sibTrans" cxnId="{F3F6232B-CDFA-406D-9250-3EBEA5621CB9}">
      <dgm:prSet/>
      <dgm:spPr/>
      <dgm:t>
        <a:bodyPr/>
        <a:lstStyle/>
        <a:p>
          <a:endParaRPr lang="cs-CZ"/>
        </a:p>
      </dgm:t>
    </dgm:pt>
    <dgm:pt modelId="{02F6AAE5-BEC5-472A-BD8E-5E2700E22CC0}">
      <dgm:prSet phldrT="[Text]"/>
      <dgm:spPr/>
      <dgm:t>
        <a:bodyPr/>
        <a:lstStyle/>
        <a:p>
          <a:r>
            <a:rPr lang="cs-CZ" dirty="0" smtClean="0"/>
            <a:t>večeře</a:t>
          </a:r>
          <a:endParaRPr lang="cs-CZ" dirty="0"/>
        </a:p>
      </dgm:t>
    </dgm:pt>
    <dgm:pt modelId="{AD901560-865D-4093-869A-A41E8A133448}" type="parTrans" cxnId="{2C8B32C2-9AD2-4913-8CC9-CBEABD48C537}">
      <dgm:prSet/>
      <dgm:spPr/>
      <dgm:t>
        <a:bodyPr/>
        <a:lstStyle/>
        <a:p>
          <a:endParaRPr lang="cs-CZ"/>
        </a:p>
      </dgm:t>
    </dgm:pt>
    <dgm:pt modelId="{A399F417-A94D-44D0-AB29-9BFFD14648FA}" type="sibTrans" cxnId="{2C8B32C2-9AD2-4913-8CC9-CBEABD48C537}">
      <dgm:prSet/>
      <dgm:spPr/>
      <dgm:t>
        <a:bodyPr/>
        <a:lstStyle/>
        <a:p>
          <a:endParaRPr lang="cs-CZ"/>
        </a:p>
      </dgm:t>
    </dgm:pt>
    <dgm:pt modelId="{271B195A-C558-4320-9344-A87148B921C1}">
      <dgm:prSet phldrT="[Text]"/>
      <dgm:spPr/>
      <dgm:t>
        <a:bodyPr/>
        <a:lstStyle/>
        <a:p>
          <a:r>
            <a:rPr lang="cs-CZ" dirty="0" smtClean="0"/>
            <a:t>oběd</a:t>
          </a:r>
          <a:endParaRPr lang="cs-CZ" dirty="0"/>
        </a:p>
      </dgm:t>
    </dgm:pt>
    <dgm:pt modelId="{5CA32A4F-ED83-4DC9-8242-CF2F40CC9197}" type="parTrans" cxnId="{B53A3956-AC38-4D84-B409-ADB51A457B2D}">
      <dgm:prSet/>
      <dgm:spPr/>
      <dgm:t>
        <a:bodyPr/>
        <a:lstStyle/>
        <a:p>
          <a:endParaRPr lang="cs-CZ"/>
        </a:p>
      </dgm:t>
    </dgm:pt>
    <dgm:pt modelId="{D5CBAE34-953D-44BC-8E3C-DBC4EAC3CA43}" type="sibTrans" cxnId="{B53A3956-AC38-4D84-B409-ADB51A457B2D}">
      <dgm:prSet/>
      <dgm:spPr/>
      <dgm:t>
        <a:bodyPr/>
        <a:lstStyle/>
        <a:p>
          <a:endParaRPr lang="cs-CZ"/>
        </a:p>
      </dgm:t>
    </dgm:pt>
    <dgm:pt modelId="{826E349E-7FA0-4C2E-BD6C-1A482C32BC36}">
      <dgm:prSet phldrT="[Text]"/>
      <dgm:spPr/>
      <dgm:t>
        <a:bodyPr/>
        <a:lstStyle/>
        <a:p>
          <a:r>
            <a:rPr lang="cs-CZ" dirty="0" smtClean="0"/>
            <a:t>svačina</a:t>
          </a:r>
          <a:endParaRPr lang="cs-CZ" dirty="0"/>
        </a:p>
      </dgm:t>
    </dgm:pt>
    <dgm:pt modelId="{386226A2-82FE-40A6-9B88-8343C83EECD2}" type="parTrans" cxnId="{9749CCC1-F642-432E-B41A-43DD7E6E3FBD}">
      <dgm:prSet/>
      <dgm:spPr/>
      <dgm:t>
        <a:bodyPr/>
        <a:lstStyle/>
        <a:p>
          <a:endParaRPr lang="cs-CZ"/>
        </a:p>
      </dgm:t>
    </dgm:pt>
    <dgm:pt modelId="{2B7B37EF-D970-4A73-B37E-D6FF242A17CD}" type="sibTrans" cxnId="{9749CCC1-F642-432E-B41A-43DD7E6E3FBD}">
      <dgm:prSet/>
      <dgm:spPr/>
      <dgm:t>
        <a:bodyPr/>
        <a:lstStyle/>
        <a:p>
          <a:endParaRPr lang="cs-CZ"/>
        </a:p>
      </dgm:t>
    </dgm:pt>
    <dgm:pt modelId="{5A0908C0-9B19-4434-B063-A84D13F16509}" type="pres">
      <dgm:prSet presAssocID="{EBBF30DE-F94E-4E25-BF17-984539D18DD5}" presName="Name0" presStyleCnt="0">
        <dgm:presLayoutVars>
          <dgm:dir/>
          <dgm:animLvl val="lvl"/>
          <dgm:resizeHandles/>
        </dgm:presLayoutVars>
      </dgm:prSet>
      <dgm:spPr/>
    </dgm:pt>
    <dgm:pt modelId="{19E72C93-AE92-4F64-BC76-724EC40F12A0}" type="pres">
      <dgm:prSet presAssocID="{26BF1FB0-792F-4EA9-B36A-A0F913305786}" presName="linNode" presStyleCnt="0"/>
      <dgm:spPr/>
    </dgm:pt>
    <dgm:pt modelId="{5E8F148F-4F96-4CD7-A5E5-EF90AB7904BE}" type="pres">
      <dgm:prSet presAssocID="{26BF1FB0-792F-4EA9-B36A-A0F913305786}" presName="parentShp" presStyleLbl="node1" presStyleIdx="0" presStyleCnt="5">
        <dgm:presLayoutVars>
          <dgm:bulletEnabled val="1"/>
        </dgm:presLayoutVars>
      </dgm:prSet>
      <dgm:spPr/>
    </dgm:pt>
    <dgm:pt modelId="{97C93407-08FC-4A1D-8F71-BCA362FC3C31}" type="pres">
      <dgm:prSet presAssocID="{26BF1FB0-792F-4EA9-B36A-A0F913305786}" presName="childShp" presStyleLbl="bgAccFollowNode1" presStyleIdx="0" presStyleCnt="5">
        <dgm:presLayoutVars>
          <dgm:bulletEnabled val="1"/>
        </dgm:presLayoutVars>
      </dgm:prSet>
      <dgm:spPr/>
    </dgm:pt>
    <dgm:pt modelId="{6FA7729D-A7A2-4B76-B4C4-486AB2F002A3}" type="pres">
      <dgm:prSet presAssocID="{8B2A8C10-FEED-40F2-B4E2-890F5C6D5ACE}" presName="spacing" presStyleCnt="0"/>
      <dgm:spPr/>
    </dgm:pt>
    <dgm:pt modelId="{3D0AA386-E037-4C1A-B2DD-25F537E74D56}" type="pres">
      <dgm:prSet presAssocID="{E4997BEA-2897-4532-BEFC-0FD86F69A801}" presName="linNode" presStyleCnt="0"/>
      <dgm:spPr/>
    </dgm:pt>
    <dgm:pt modelId="{9236BF67-3571-451E-8660-F89D201BC5F7}" type="pres">
      <dgm:prSet presAssocID="{E4997BEA-2897-4532-BEFC-0FD86F69A801}" presName="parent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2E97ED-C5C4-4E57-858F-1E4966A184C1}" type="pres">
      <dgm:prSet presAssocID="{E4997BEA-2897-4532-BEFC-0FD86F69A801}" presName="childShp" presStyleLbl="bgAccFollowNode1" presStyleIdx="1" presStyleCnt="5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E5273356-D71A-4368-8940-DC07130BE9F5}" type="pres">
      <dgm:prSet presAssocID="{EA1E7672-93C3-409E-8A6A-001C2246A874}" presName="spacing" presStyleCnt="0"/>
      <dgm:spPr/>
    </dgm:pt>
    <dgm:pt modelId="{DA4D4CE3-B0A3-4A2C-B7C5-CE0BC112CAAF}" type="pres">
      <dgm:prSet presAssocID="{271B195A-C558-4320-9344-A87148B921C1}" presName="linNode" presStyleCnt="0"/>
      <dgm:spPr/>
    </dgm:pt>
    <dgm:pt modelId="{01136B09-E24A-4BC1-817C-E2CA925AF51A}" type="pres">
      <dgm:prSet presAssocID="{271B195A-C558-4320-9344-A87148B921C1}" presName="parentShp" presStyleLbl="node1" presStyleIdx="2" presStyleCnt="5">
        <dgm:presLayoutVars>
          <dgm:bulletEnabled val="1"/>
        </dgm:presLayoutVars>
      </dgm:prSet>
      <dgm:spPr/>
    </dgm:pt>
    <dgm:pt modelId="{9A23886D-2EEF-419E-8CCE-7036752AC21D}" type="pres">
      <dgm:prSet presAssocID="{271B195A-C558-4320-9344-A87148B921C1}" presName="childShp" presStyleLbl="bgAccFollowNode1" presStyleIdx="2" presStyleCnt="5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CACE7565-DC9F-4D2C-B417-05654EDD41CA}" type="pres">
      <dgm:prSet presAssocID="{D5CBAE34-953D-44BC-8E3C-DBC4EAC3CA43}" presName="spacing" presStyleCnt="0"/>
      <dgm:spPr/>
    </dgm:pt>
    <dgm:pt modelId="{EC93A2A3-B002-4CA7-8573-C0F903CBF0A4}" type="pres">
      <dgm:prSet presAssocID="{826E349E-7FA0-4C2E-BD6C-1A482C32BC36}" presName="linNode" presStyleCnt="0"/>
      <dgm:spPr/>
    </dgm:pt>
    <dgm:pt modelId="{2BE23824-73A1-4202-9738-374C8A2853C1}" type="pres">
      <dgm:prSet presAssocID="{826E349E-7FA0-4C2E-BD6C-1A482C32BC36}" presName="parentShp" presStyleLbl="node1" presStyleIdx="3" presStyleCnt="5">
        <dgm:presLayoutVars>
          <dgm:bulletEnabled val="1"/>
        </dgm:presLayoutVars>
      </dgm:prSet>
      <dgm:spPr/>
    </dgm:pt>
    <dgm:pt modelId="{46D831E1-8258-4A60-B593-D02D6012D31B}" type="pres">
      <dgm:prSet presAssocID="{826E349E-7FA0-4C2E-BD6C-1A482C32BC36}" presName="childShp" presStyleLbl="bgAccFollowNode1" presStyleIdx="3" presStyleCnt="5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071CDC3F-CA64-4F29-AE80-C1DE6DBDBA40}" type="pres">
      <dgm:prSet presAssocID="{2B7B37EF-D970-4A73-B37E-D6FF242A17CD}" presName="spacing" presStyleCnt="0"/>
      <dgm:spPr/>
    </dgm:pt>
    <dgm:pt modelId="{B2797F7B-310A-4C02-AEAF-98FB5D6EC777}" type="pres">
      <dgm:prSet presAssocID="{02F6AAE5-BEC5-472A-BD8E-5E2700E22CC0}" presName="linNode" presStyleCnt="0"/>
      <dgm:spPr/>
    </dgm:pt>
    <dgm:pt modelId="{4F6DC8F5-0FE4-4F34-B5C0-F21DDCAE286F}" type="pres">
      <dgm:prSet presAssocID="{02F6AAE5-BEC5-472A-BD8E-5E2700E22CC0}" presName="parentShp" presStyleLbl="node1" presStyleIdx="4" presStyleCnt="5">
        <dgm:presLayoutVars>
          <dgm:bulletEnabled val="1"/>
        </dgm:presLayoutVars>
      </dgm:prSet>
      <dgm:spPr/>
    </dgm:pt>
    <dgm:pt modelId="{18C6C05E-B1A7-4B79-A751-C01A62C6A7B2}" type="pres">
      <dgm:prSet presAssocID="{02F6AAE5-BEC5-472A-BD8E-5E2700E22CC0}" presName="childShp" presStyleLbl="bgAccFollowNode1" presStyleIdx="4" presStyleCnt="5">
        <dgm:presLayoutVars>
          <dgm:bulletEnabled val="1"/>
        </dgm:presLayoutVars>
      </dgm:prSet>
      <dgm:spPr/>
    </dgm:pt>
  </dgm:ptLst>
  <dgm:cxnLst>
    <dgm:cxn modelId="{FEA228CE-8860-46F3-8061-4BD8A173BEE0}" type="presOf" srcId="{E4997BEA-2897-4532-BEFC-0FD86F69A801}" destId="{9236BF67-3571-451E-8660-F89D201BC5F7}" srcOrd="0" destOrd="0" presId="urn:microsoft.com/office/officeart/2005/8/layout/vList6"/>
    <dgm:cxn modelId="{F3F6232B-CDFA-406D-9250-3EBEA5621CB9}" srcId="{02F6AAE5-BEC5-472A-BD8E-5E2700E22CC0}" destId="{508C1B51-FD51-4078-A717-4767BFF95BCC}" srcOrd="1" destOrd="0" parTransId="{B9F9DAE0-2815-46F1-8847-245B203F182C}" sibTransId="{6C7EA8EC-CB57-48C7-A972-7276B704B575}"/>
    <dgm:cxn modelId="{B7F28B4A-617E-4BFE-89C0-C0B5412A0929}" srcId="{EBBF30DE-F94E-4E25-BF17-984539D18DD5}" destId="{26BF1FB0-792F-4EA9-B36A-A0F913305786}" srcOrd="0" destOrd="0" parTransId="{9B767123-6A39-42F8-AB2F-C78CDD56AC01}" sibTransId="{8B2A8C10-FEED-40F2-B4E2-890F5C6D5ACE}"/>
    <dgm:cxn modelId="{989B2990-B455-4117-A86F-3442C91D9782}" type="presOf" srcId="{508C1B51-FD51-4078-A717-4767BFF95BCC}" destId="{18C6C05E-B1A7-4B79-A751-C01A62C6A7B2}" srcOrd="0" destOrd="1" presId="urn:microsoft.com/office/officeart/2005/8/layout/vList6"/>
    <dgm:cxn modelId="{B53A3956-AC38-4D84-B409-ADB51A457B2D}" srcId="{EBBF30DE-F94E-4E25-BF17-984539D18DD5}" destId="{271B195A-C558-4320-9344-A87148B921C1}" srcOrd="2" destOrd="0" parTransId="{5CA32A4F-ED83-4DC9-8242-CF2F40CC9197}" sibTransId="{D5CBAE34-953D-44BC-8E3C-DBC4EAC3CA43}"/>
    <dgm:cxn modelId="{3A606AAB-BCBD-4188-AD13-667797846440}" srcId="{EBBF30DE-F94E-4E25-BF17-984539D18DD5}" destId="{E4997BEA-2897-4532-BEFC-0FD86F69A801}" srcOrd="1" destOrd="0" parTransId="{2AFC1B28-03B4-4A2C-A730-F7594761227F}" sibTransId="{EA1E7672-93C3-409E-8A6A-001C2246A874}"/>
    <dgm:cxn modelId="{831854BF-8EEA-42C0-8118-69C41563C9E8}" srcId="{02F6AAE5-BEC5-472A-BD8E-5E2700E22CC0}" destId="{34F20E40-73DC-4474-A2EC-8AC3811F33F6}" srcOrd="0" destOrd="0" parTransId="{D654557D-2843-45FB-8D1D-784445C23DA4}" sibTransId="{CEA2CA15-9054-47A2-8858-B06D524D8423}"/>
    <dgm:cxn modelId="{BD370445-1DC7-477B-9283-04A5F7FC74DB}" type="presOf" srcId="{EBDA1241-F9A1-42AF-B98A-37E455AE2E90}" destId="{97C93407-08FC-4A1D-8F71-BCA362FC3C31}" srcOrd="0" destOrd="0" presId="urn:microsoft.com/office/officeart/2005/8/layout/vList6"/>
    <dgm:cxn modelId="{CA047443-2A7A-4B5A-B85D-F6457EDA3CF9}" type="presOf" srcId="{826E349E-7FA0-4C2E-BD6C-1A482C32BC36}" destId="{2BE23824-73A1-4202-9738-374C8A2853C1}" srcOrd="0" destOrd="0" presId="urn:microsoft.com/office/officeart/2005/8/layout/vList6"/>
    <dgm:cxn modelId="{66B9726D-5FA6-4D7A-88B0-6E78A17FE669}" type="presOf" srcId="{271B195A-C558-4320-9344-A87148B921C1}" destId="{01136B09-E24A-4BC1-817C-E2CA925AF51A}" srcOrd="0" destOrd="0" presId="urn:microsoft.com/office/officeart/2005/8/layout/vList6"/>
    <dgm:cxn modelId="{6A29F239-0474-40C9-8AA8-D9279E9F9339}" type="presOf" srcId="{02F6AAE5-BEC5-472A-BD8E-5E2700E22CC0}" destId="{4F6DC8F5-0FE4-4F34-B5C0-F21DDCAE286F}" srcOrd="0" destOrd="0" presId="urn:microsoft.com/office/officeart/2005/8/layout/vList6"/>
    <dgm:cxn modelId="{2C8B32C2-9AD2-4913-8CC9-CBEABD48C537}" srcId="{EBBF30DE-F94E-4E25-BF17-984539D18DD5}" destId="{02F6AAE5-BEC5-472A-BD8E-5E2700E22CC0}" srcOrd="4" destOrd="0" parTransId="{AD901560-865D-4093-869A-A41E8A133448}" sibTransId="{A399F417-A94D-44D0-AB29-9BFFD14648FA}"/>
    <dgm:cxn modelId="{9749CCC1-F642-432E-B41A-43DD7E6E3FBD}" srcId="{EBBF30DE-F94E-4E25-BF17-984539D18DD5}" destId="{826E349E-7FA0-4C2E-BD6C-1A482C32BC36}" srcOrd="3" destOrd="0" parTransId="{386226A2-82FE-40A6-9B88-8343C83EECD2}" sibTransId="{2B7B37EF-D970-4A73-B37E-D6FF242A17CD}"/>
    <dgm:cxn modelId="{FF15335E-177B-47C0-A3A0-63BF19BC28A3}" type="presOf" srcId="{34F20E40-73DC-4474-A2EC-8AC3811F33F6}" destId="{18C6C05E-B1A7-4B79-A751-C01A62C6A7B2}" srcOrd="0" destOrd="0" presId="urn:microsoft.com/office/officeart/2005/8/layout/vList6"/>
    <dgm:cxn modelId="{5966CCAE-A70E-4650-BECA-2E5719A6B2B4}" srcId="{26BF1FB0-792F-4EA9-B36A-A0F913305786}" destId="{EBDA1241-F9A1-42AF-B98A-37E455AE2E90}" srcOrd="0" destOrd="0" parTransId="{9B13C5A3-603F-47D5-83CB-CFD71A6DCA3E}" sibTransId="{9E418252-E2AB-464C-8461-F0293BA5B913}"/>
    <dgm:cxn modelId="{C15FB21B-DDB3-45DD-9BD2-B1D23F3D5B0C}" type="presOf" srcId="{26BF1FB0-792F-4EA9-B36A-A0F913305786}" destId="{5E8F148F-4F96-4CD7-A5E5-EF90AB7904BE}" srcOrd="0" destOrd="0" presId="urn:microsoft.com/office/officeart/2005/8/layout/vList6"/>
    <dgm:cxn modelId="{BED562CB-CE48-4874-AB75-0B5B30D27079}" type="presOf" srcId="{30447D00-D817-4CBD-AC93-23E9B8100348}" destId="{97C93407-08FC-4A1D-8F71-BCA362FC3C31}" srcOrd="0" destOrd="1" presId="urn:microsoft.com/office/officeart/2005/8/layout/vList6"/>
    <dgm:cxn modelId="{5B94B2B3-D71D-4E10-817F-B3F92AAB52BC}" type="presOf" srcId="{EBBF30DE-F94E-4E25-BF17-984539D18DD5}" destId="{5A0908C0-9B19-4434-B063-A84D13F16509}" srcOrd="0" destOrd="0" presId="urn:microsoft.com/office/officeart/2005/8/layout/vList6"/>
    <dgm:cxn modelId="{250C162D-9088-4AF4-9697-5BD76D647C21}" srcId="{26BF1FB0-792F-4EA9-B36A-A0F913305786}" destId="{30447D00-D817-4CBD-AC93-23E9B8100348}" srcOrd="1" destOrd="0" parTransId="{2B0C2212-F92C-4E0A-8DCD-322F9BD67745}" sibTransId="{06CD76B0-8188-49DD-9672-C48F16743AAA}"/>
    <dgm:cxn modelId="{1B297C90-4C8C-4846-863E-88FADE0FA349}" type="presParOf" srcId="{5A0908C0-9B19-4434-B063-A84D13F16509}" destId="{19E72C93-AE92-4F64-BC76-724EC40F12A0}" srcOrd="0" destOrd="0" presId="urn:microsoft.com/office/officeart/2005/8/layout/vList6"/>
    <dgm:cxn modelId="{B0D3C7D2-F388-4EF3-A5CB-215A791320EC}" type="presParOf" srcId="{19E72C93-AE92-4F64-BC76-724EC40F12A0}" destId="{5E8F148F-4F96-4CD7-A5E5-EF90AB7904BE}" srcOrd="0" destOrd="0" presId="urn:microsoft.com/office/officeart/2005/8/layout/vList6"/>
    <dgm:cxn modelId="{04ACE187-92CD-4453-AEFB-5F57042ED02B}" type="presParOf" srcId="{19E72C93-AE92-4F64-BC76-724EC40F12A0}" destId="{97C93407-08FC-4A1D-8F71-BCA362FC3C31}" srcOrd="1" destOrd="0" presId="urn:microsoft.com/office/officeart/2005/8/layout/vList6"/>
    <dgm:cxn modelId="{75C9D453-CCFC-4665-BA25-6A40E7E871C8}" type="presParOf" srcId="{5A0908C0-9B19-4434-B063-A84D13F16509}" destId="{6FA7729D-A7A2-4B76-B4C4-486AB2F002A3}" srcOrd="1" destOrd="0" presId="urn:microsoft.com/office/officeart/2005/8/layout/vList6"/>
    <dgm:cxn modelId="{66A7298B-F1B7-4371-8997-16187657F179}" type="presParOf" srcId="{5A0908C0-9B19-4434-B063-A84D13F16509}" destId="{3D0AA386-E037-4C1A-B2DD-25F537E74D56}" srcOrd="2" destOrd="0" presId="urn:microsoft.com/office/officeart/2005/8/layout/vList6"/>
    <dgm:cxn modelId="{FD07CBA5-3CB7-4A69-8CCE-9141DDF0A9BB}" type="presParOf" srcId="{3D0AA386-E037-4C1A-B2DD-25F537E74D56}" destId="{9236BF67-3571-451E-8660-F89D201BC5F7}" srcOrd="0" destOrd="0" presId="urn:microsoft.com/office/officeart/2005/8/layout/vList6"/>
    <dgm:cxn modelId="{9D735AA5-FEA5-4077-A2FE-F8EC11B3B098}" type="presParOf" srcId="{3D0AA386-E037-4C1A-B2DD-25F537E74D56}" destId="{D82E97ED-C5C4-4E57-858F-1E4966A184C1}" srcOrd="1" destOrd="0" presId="urn:microsoft.com/office/officeart/2005/8/layout/vList6"/>
    <dgm:cxn modelId="{CB2954D2-373E-477B-BA5D-D067E9116F78}" type="presParOf" srcId="{5A0908C0-9B19-4434-B063-A84D13F16509}" destId="{E5273356-D71A-4368-8940-DC07130BE9F5}" srcOrd="3" destOrd="0" presId="urn:microsoft.com/office/officeart/2005/8/layout/vList6"/>
    <dgm:cxn modelId="{CB115A46-81F5-43D5-BBCE-D627802B5943}" type="presParOf" srcId="{5A0908C0-9B19-4434-B063-A84D13F16509}" destId="{DA4D4CE3-B0A3-4A2C-B7C5-CE0BC112CAAF}" srcOrd="4" destOrd="0" presId="urn:microsoft.com/office/officeart/2005/8/layout/vList6"/>
    <dgm:cxn modelId="{07D891BA-EB64-4FD2-823B-F9FF2502F9E0}" type="presParOf" srcId="{DA4D4CE3-B0A3-4A2C-B7C5-CE0BC112CAAF}" destId="{01136B09-E24A-4BC1-817C-E2CA925AF51A}" srcOrd="0" destOrd="0" presId="urn:microsoft.com/office/officeart/2005/8/layout/vList6"/>
    <dgm:cxn modelId="{67CA2F6D-1492-4B2A-B33C-81FCEF19ADFC}" type="presParOf" srcId="{DA4D4CE3-B0A3-4A2C-B7C5-CE0BC112CAAF}" destId="{9A23886D-2EEF-419E-8CCE-7036752AC21D}" srcOrd="1" destOrd="0" presId="urn:microsoft.com/office/officeart/2005/8/layout/vList6"/>
    <dgm:cxn modelId="{91120089-C6D2-423F-B871-D86C1627E396}" type="presParOf" srcId="{5A0908C0-9B19-4434-B063-A84D13F16509}" destId="{CACE7565-DC9F-4D2C-B417-05654EDD41CA}" srcOrd="5" destOrd="0" presId="urn:microsoft.com/office/officeart/2005/8/layout/vList6"/>
    <dgm:cxn modelId="{B3F537E3-1D89-4E73-BA19-01C98545A252}" type="presParOf" srcId="{5A0908C0-9B19-4434-B063-A84D13F16509}" destId="{EC93A2A3-B002-4CA7-8573-C0F903CBF0A4}" srcOrd="6" destOrd="0" presId="urn:microsoft.com/office/officeart/2005/8/layout/vList6"/>
    <dgm:cxn modelId="{A8DEEDB3-655F-42FC-B49B-9AD75BDD3714}" type="presParOf" srcId="{EC93A2A3-B002-4CA7-8573-C0F903CBF0A4}" destId="{2BE23824-73A1-4202-9738-374C8A2853C1}" srcOrd="0" destOrd="0" presId="urn:microsoft.com/office/officeart/2005/8/layout/vList6"/>
    <dgm:cxn modelId="{23444E48-01AF-4734-B8AD-92A75BB066D9}" type="presParOf" srcId="{EC93A2A3-B002-4CA7-8573-C0F903CBF0A4}" destId="{46D831E1-8258-4A60-B593-D02D6012D31B}" srcOrd="1" destOrd="0" presId="urn:microsoft.com/office/officeart/2005/8/layout/vList6"/>
    <dgm:cxn modelId="{269195C1-A612-4091-B2FF-FC31E528245B}" type="presParOf" srcId="{5A0908C0-9B19-4434-B063-A84D13F16509}" destId="{071CDC3F-CA64-4F29-AE80-C1DE6DBDBA40}" srcOrd="7" destOrd="0" presId="urn:microsoft.com/office/officeart/2005/8/layout/vList6"/>
    <dgm:cxn modelId="{9404EC97-FAC2-4DD0-8115-C1A6E3A028D7}" type="presParOf" srcId="{5A0908C0-9B19-4434-B063-A84D13F16509}" destId="{B2797F7B-310A-4C02-AEAF-98FB5D6EC777}" srcOrd="8" destOrd="0" presId="urn:microsoft.com/office/officeart/2005/8/layout/vList6"/>
    <dgm:cxn modelId="{A79D73AA-6A21-4F9B-93B4-FCD9FDBFB24E}" type="presParOf" srcId="{B2797F7B-310A-4C02-AEAF-98FB5D6EC777}" destId="{4F6DC8F5-0FE4-4F34-B5C0-F21DDCAE286F}" srcOrd="0" destOrd="0" presId="urn:microsoft.com/office/officeart/2005/8/layout/vList6"/>
    <dgm:cxn modelId="{1A2532CF-A08E-4A31-95E0-58E20A119CC5}" type="presParOf" srcId="{B2797F7B-310A-4C02-AEAF-98FB5D6EC777}" destId="{18C6C05E-B1A7-4B79-A751-C01A62C6A7B2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cs-CZ" sz="3200" dirty="0" smtClean="0">
                <a:solidFill>
                  <a:srgbClr val="0070C0"/>
                </a:solidFill>
                <a:latin typeface="Bodoni MT Black" pitchFamily="18" charset="0"/>
              </a:rPr>
              <a:t>Kultura  stolování</a:t>
            </a:r>
            <a:endParaRPr lang="cs-CZ" sz="3200" dirty="0">
              <a:solidFill>
                <a:srgbClr val="0070C0"/>
              </a:solidFill>
              <a:latin typeface="Bodoni MT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cs-CZ" sz="5400" dirty="0">
              <a:solidFill>
                <a:srgbClr val="00B0F0"/>
              </a:solidFill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6215074" y="0"/>
            <a:ext cx="2928926" cy="6858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7030A0"/>
                </a:solidFill>
                <a:latin typeface="Comic Sans MS" pitchFamily="66" charset="0"/>
              </a:rPr>
              <a:t>Před jídlem si umyjeme ruce.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7030A0"/>
                </a:solidFill>
                <a:latin typeface="Comic Sans MS" pitchFamily="66" charset="0"/>
              </a:rPr>
              <a:t>Stolujeme na čistě prostřeném stole.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7030A0"/>
                </a:solidFill>
                <a:latin typeface="Comic Sans MS" pitchFamily="66" charset="0"/>
              </a:rPr>
              <a:t>Se svačinou ve škole sedíme na místě a jíme na prostírání.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7030A0"/>
                </a:solidFill>
                <a:latin typeface="Comic Sans MS" pitchFamily="66" charset="0"/>
              </a:rPr>
              <a:t>Na jídlo si uděláme čas.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7030A0"/>
                </a:solidFill>
                <a:latin typeface="Comic Sans MS" pitchFamily="66" charset="0"/>
              </a:rPr>
              <a:t>Jíme v klidu a beze spěchu.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7030A0"/>
                </a:solidFill>
                <a:latin typeface="Comic Sans MS" pitchFamily="66" charset="0"/>
              </a:rPr>
              <a:t>Neměli bychom se přejídat a jíst pozdě večer.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7030A0"/>
                </a:solidFill>
                <a:latin typeface="Comic Sans MS" pitchFamily="66" charset="0"/>
              </a:rPr>
              <a:t>Našim zubům neprospívá příliš mnoho sladkostí.</a:t>
            </a:r>
            <a:endParaRPr lang="cs-CZ" sz="2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25078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1524000" y="0"/>
          <a:ext cx="6096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E8F148F-4F96-4CD7-A5E5-EF90AB790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5E8F148F-4F96-4CD7-A5E5-EF90AB7904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7C93407-08FC-4A1D-8F71-BCA362FC3C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97C93407-08FC-4A1D-8F71-BCA362FC3C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236BF67-3571-451E-8660-F89D201BC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graphicEl>
                                              <a:dgm id="{9236BF67-3571-451E-8660-F89D201BC5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82E97ED-C5C4-4E57-858F-1E4966A184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graphicEl>
                                              <a:dgm id="{D82E97ED-C5C4-4E57-858F-1E4966A184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136B09-E24A-4BC1-817C-E2CA925AF5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graphicEl>
                                              <a:dgm id="{01136B09-E24A-4BC1-817C-E2CA925AF5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A23886D-2EEF-419E-8CCE-7036752AC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graphicEl>
                                              <a:dgm id="{9A23886D-2EEF-419E-8CCE-7036752AC2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BE23824-73A1-4202-9738-374C8A2853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graphicEl>
                                              <a:dgm id="{2BE23824-73A1-4202-9738-374C8A2853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6D831E1-8258-4A60-B593-D02D6012D3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graphicEl>
                                              <a:dgm id="{46D831E1-8258-4A60-B593-D02D6012D3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F6DC8F5-0FE4-4F34-B5C0-F21DDCAE2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graphicEl>
                                              <a:dgm id="{4F6DC8F5-0FE4-4F34-B5C0-F21DDCAE28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8C6C05E-B1A7-4B79-A751-C01A62C6A7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>
                                            <p:graphicEl>
                                              <a:dgm id="{18C6C05E-B1A7-4B79-A751-C01A62C6A7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Šablona č. </a:t>
            </a:r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35</a:t>
            </a:r>
            <a:endParaRPr lang="cs-CZ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Vypracovala: Květuše Vendégová</a:t>
            </a:r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Prvouka </a:t>
            </a:r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2.ročník ZŠ</a:t>
            </a:r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ZŠ a MŠ Višňová</a:t>
            </a:r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30.12.2010</a:t>
            </a:r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Obrázky </a:t>
            </a:r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www.google.cz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413</TotalTime>
  <Words>78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Kultura  stolování</vt:lpstr>
      <vt:lpstr>Slide 2</vt:lpstr>
      <vt:lpstr>Slide 3</vt:lpstr>
      <vt:lpstr>Šablona č. 35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Květuše</dc:creator>
  <cp:lastModifiedBy>Květuše</cp:lastModifiedBy>
  <cp:revision>42</cp:revision>
  <dcterms:created xsi:type="dcterms:W3CDTF">2011-01-01T20:14:51Z</dcterms:created>
  <dcterms:modified xsi:type="dcterms:W3CDTF">2011-01-03T00:16:55Z</dcterms:modified>
</cp:coreProperties>
</file>