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cs-CZ" sz="9600" dirty="0" smtClean="0"/>
              <a:t>člověk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cs-CZ" sz="4800" dirty="0" smtClean="0"/>
              <a:t>Vnitřní orgány</a:t>
            </a:r>
            <a:endParaRPr lang="cs-CZ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146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274320" lvl="0" indent="-274320" algn="ctr">
              <a:spcBef>
                <a:spcPts val="600"/>
              </a:spcBef>
            </a:pPr>
            <a:r>
              <a:rPr lang="cs-CZ" sz="2800" b="0" cap="none" dirty="0" smtClean="0">
                <a:ln>
                  <a:noFill/>
                </a:ln>
                <a:solidFill>
                  <a:srgbClr val="FF0000"/>
                </a:solidFill>
                <a:latin typeface="Arial Narrow" pitchFamily="34" charset="0"/>
              </a:rPr>
              <a:t>Uvnitř těla jsou ukryty pro život důležité orgány.</a:t>
            </a:r>
            <a:endParaRPr lang="cs-CZ" sz="20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14678" y="1600200"/>
            <a:ext cx="4857784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</a:rPr>
              <a:t>Srdce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Umožňuje rozvádět krev po celém těle.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</a:rPr>
              <a:t>Plíce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Slouží k dýchání.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</a:rPr>
              <a:t>Žaludek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Zpracovává potravu.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</a:rPr>
              <a:t>Mozek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Řídící centrum celého těla.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Umožňuje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nám myslet, učit se, mluvit, pracovat i pohybovat se.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6798" t="15118" r="41995" b="15118"/>
          <a:stretch>
            <a:fillRect/>
          </a:stretch>
        </p:blipFill>
        <p:spPr bwMode="auto">
          <a:xfrm>
            <a:off x="928662" y="1643050"/>
            <a:ext cx="1825493" cy="427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</a:t>
            </a:r>
            <a:r>
              <a:rPr lang="cs-CZ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Vypracovala: Květuše Vendégová</a:t>
            </a:r>
          </a:p>
          <a:p>
            <a:r>
              <a:rPr lang="cs-CZ" dirty="0" smtClean="0"/>
              <a:t>Prvouka </a:t>
            </a:r>
          </a:p>
          <a:p>
            <a:r>
              <a:rPr lang="cs-CZ" dirty="0" smtClean="0"/>
              <a:t>2.ročník ZŠ</a:t>
            </a:r>
          </a:p>
          <a:p>
            <a:r>
              <a:rPr lang="cs-CZ" dirty="0" smtClean="0"/>
              <a:t>ZŠ a MŠ Višňová</a:t>
            </a:r>
          </a:p>
          <a:p>
            <a:r>
              <a:rPr lang="cs-CZ" dirty="0" smtClean="0"/>
              <a:t>30.12.2010</a:t>
            </a:r>
          </a:p>
          <a:p>
            <a:r>
              <a:rPr lang="cs-CZ" dirty="0" smtClean="0"/>
              <a:t>Obrázky </a:t>
            </a:r>
            <a:r>
              <a:rPr lang="cs-CZ" b="1" dirty="0" smtClean="0"/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67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člověk</vt:lpstr>
      <vt:lpstr>Uvnitř těla jsou ukryty pro život důležité orgány.</vt:lpstr>
      <vt:lpstr>Šablona č.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Květuše</dc:creator>
  <cp:lastModifiedBy>Květuše</cp:lastModifiedBy>
  <cp:revision>10</cp:revision>
  <dcterms:created xsi:type="dcterms:W3CDTF">2011-01-01T18:08:59Z</dcterms:created>
  <dcterms:modified xsi:type="dcterms:W3CDTF">2011-01-02T12:27:14Z</dcterms:modified>
</cp:coreProperties>
</file>