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FFBAB-00E2-4D81-BFC8-879FFDDA35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6605E1-DAC8-4157-B5B8-B866B9D2068B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2E940D07-00A2-4E8C-9933-E37EDD8ED76C}" type="parTrans" cxnId="{3F60F515-0859-483F-8A35-C87A61FBAADB}">
      <dgm:prSet/>
      <dgm:spPr/>
      <dgm:t>
        <a:bodyPr/>
        <a:lstStyle/>
        <a:p>
          <a:endParaRPr lang="cs-CZ"/>
        </a:p>
      </dgm:t>
    </dgm:pt>
    <dgm:pt modelId="{E847C490-2F6E-4E2C-9F9F-86674448DC34}" type="sibTrans" cxnId="{3F60F515-0859-483F-8A35-C87A61FBAADB}">
      <dgm:prSet/>
      <dgm:spPr/>
      <dgm:t>
        <a:bodyPr/>
        <a:lstStyle/>
        <a:p>
          <a:endParaRPr lang="cs-CZ"/>
        </a:p>
      </dgm:t>
    </dgm:pt>
    <dgm:pt modelId="{93D985E2-ED67-4FA5-A7A0-AD38805524E8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AE39A064-1C26-4C25-9436-4EB3E962641F}" type="parTrans" cxnId="{24397A18-D36A-4B58-9F16-A15C6EFB7149}">
      <dgm:prSet/>
      <dgm:spPr/>
      <dgm:t>
        <a:bodyPr/>
        <a:lstStyle/>
        <a:p>
          <a:endParaRPr lang="cs-CZ"/>
        </a:p>
      </dgm:t>
    </dgm:pt>
    <dgm:pt modelId="{76F2A27A-BE10-4E67-AF9A-7B497B3EB0FF}" type="sibTrans" cxnId="{24397A18-D36A-4B58-9F16-A15C6EFB7149}">
      <dgm:prSet/>
      <dgm:spPr/>
      <dgm:t>
        <a:bodyPr/>
        <a:lstStyle/>
        <a:p>
          <a:endParaRPr lang="cs-CZ"/>
        </a:p>
      </dgm:t>
    </dgm:pt>
    <dgm:pt modelId="{3073ED86-5791-496A-B7F5-022493DED7A9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1D9A1860-D23D-4EF1-A1BA-F10FB967B0B4}" type="parTrans" cxnId="{D979EADE-6277-474F-B50D-7D669E97A35E}">
      <dgm:prSet/>
      <dgm:spPr/>
      <dgm:t>
        <a:bodyPr/>
        <a:lstStyle/>
        <a:p>
          <a:endParaRPr lang="cs-CZ"/>
        </a:p>
      </dgm:t>
    </dgm:pt>
    <dgm:pt modelId="{5213E947-DB3B-42D2-866D-569D99425EA7}" type="sibTrans" cxnId="{D979EADE-6277-474F-B50D-7D669E97A35E}">
      <dgm:prSet/>
      <dgm:spPr/>
      <dgm:t>
        <a:bodyPr/>
        <a:lstStyle/>
        <a:p>
          <a:endParaRPr lang="cs-CZ"/>
        </a:p>
      </dgm:t>
    </dgm:pt>
    <dgm:pt modelId="{3951F4B9-A680-4D7D-B1A7-941ADEE88476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AF935084-93F6-4A70-8DCA-E30B7632CCE9}" type="parTrans" cxnId="{6EFAAD4B-4774-4DD1-8633-1EDFEFBC5F97}">
      <dgm:prSet/>
      <dgm:spPr/>
      <dgm:t>
        <a:bodyPr/>
        <a:lstStyle/>
        <a:p>
          <a:endParaRPr lang="cs-CZ"/>
        </a:p>
      </dgm:t>
    </dgm:pt>
    <dgm:pt modelId="{682D566B-7272-419D-9306-8F9CB453D294}" type="sibTrans" cxnId="{6EFAAD4B-4774-4DD1-8633-1EDFEFBC5F97}">
      <dgm:prSet/>
      <dgm:spPr/>
      <dgm:t>
        <a:bodyPr/>
        <a:lstStyle/>
        <a:p>
          <a:endParaRPr lang="cs-CZ"/>
        </a:p>
      </dgm:t>
    </dgm:pt>
    <dgm:pt modelId="{D89B92FD-6DC0-4EC9-A71A-F28A82E43503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4DECD030-48FF-4852-B1D4-BEB373FF534E}" type="parTrans" cxnId="{7A266B91-9F94-4DCE-AAAF-A5BF29B3F584}">
      <dgm:prSet/>
      <dgm:spPr/>
      <dgm:t>
        <a:bodyPr/>
        <a:lstStyle/>
        <a:p>
          <a:endParaRPr lang="cs-CZ"/>
        </a:p>
      </dgm:t>
    </dgm:pt>
    <dgm:pt modelId="{22537BCE-3A19-4600-AB73-A1BDF4D38A35}" type="sibTrans" cxnId="{7A266B91-9F94-4DCE-AAAF-A5BF29B3F584}">
      <dgm:prSet/>
      <dgm:spPr/>
      <dgm:t>
        <a:bodyPr/>
        <a:lstStyle/>
        <a:p>
          <a:endParaRPr lang="cs-CZ"/>
        </a:p>
      </dgm:t>
    </dgm:pt>
    <dgm:pt modelId="{B6B05A8B-4F48-4360-B6A8-D1324D0FACCD}" type="pres">
      <dgm:prSet presAssocID="{779FFBAB-00E2-4D81-BFC8-879FFDDA35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56684E-3011-4A54-8641-A9CC49A570A7}" type="pres">
      <dgm:prSet presAssocID="{756605E1-DAC8-4157-B5B8-B866B9D2068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8B425C-BEFF-47D1-BCC1-2266970F70F6}" type="pres">
      <dgm:prSet presAssocID="{E847C490-2F6E-4E2C-9F9F-86674448DC34}" presName="sibTrans" presStyleCnt="0"/>
      <dgm:spPr/>
    </dgm:pt>
    <dgm:pt modelId="{64B270EC-61F9-41E9-9B41-89EAE4377671}" type="pres">
      <dgm:prSet presAssocID="{93D985E2-ED67-4FA5-A7A0-AD38805524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65CD96-5ABE-4F99-889D-8B2D9DCAE087}" type="pres">
      <dgm:prSet presAssocID="{76F2A27A-BE10-4E67-AF9A-7B497B3EB0FF}" presName="sibTrans" presStyleCnt="0"/>
      <dgm:spPr/>
    </dgm:pt>
    <dgm:pt modelId="{2724798F-7068-46BD-A5FB-EE1DC3452110}" type="pres">
      <dgm:prSet presAssocID="{3073ED86-5791-496A-B7F5-022493DED7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CBAA01-98F5-4961-8477-9A8FD4A8106E}" type="pres">
      <dgm:prSet presAssocID="{5213E947-DB3B-42D2-866D-569D99425EA7}" presName="sibTrans" presStyleCnt="0"/>
      <dgm:spPr/>
    </dgm:pt>
    <dgm:pt modelId="{0BE16347-F736-41ED-A040-D4DD8DD5E39F}" type="pres">
      <dgm:prSet presAssocID="{3951F4B9-A680-4D7D-B1A7-941ADEE884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667AE-B05D-4224-8C23-1B35F71315A3}" type="pres">
      <dgm:prSet presAssocID="{682D566B-7272-419D-9306-8F9CB453D294}" presName="sibTrans" presStyleCnt="0"/>
      <dgm:spPr/>
    </dgm:pt>
    <dgm:pt modelId="{09020D7C-16EE-4645-8F72-B6AF014D1801}" type="pres">
      <dgm:prSet presAssocID="{D89B92FD-6DC0-4EC9-A71A-F28A82E43503}" presName="node" presStyleLbl="node1" presStyleIdx="4" presStyleCnt="5" custScaleX="96038" custScaleY="113083" custLinFactNeighborX="-1708" custLinFactNeighborY="38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C868588-8ED3-4C6D-A98C-4F1E89D809CA}" type="presOf" srcId="{D89B92FD-6DC0-4EC9-A71A-F28A82E43503}" destId="{09020D7C-16EE-4645-8F72-B6AF014D1801}" srcOrd="0" destOrd="0" presId="urn:microsoft.com/office/officeart/2005/8/layout/default"/>
    <dgm:cxn modelId="{D979EADE-6277-474F-B50D-7D669E97A35E}" srcId="{779FFBAB-00E2-4D81-BFC8-879FFDDA3599}" destId="{3073ED86-5791-496A-B7F5-022493DED7A9}" srcOrd="2" destOrd="0" parTransId="{1D9A1860-D23D-4EF1-A1BA-F10FB967B0B4}" sibTransId="{5213E947-DB3B-42D2-866D-569D99425EA7}"/>
    <dgm:cxn modelId="{CCF6E526-03B1-453E-9EDC-C6A4DD216284}" type="presOf" srcId="{93D985E2-ED67-4FA5-A7A0-AD38805524E8}" destId="{64B270EC-61F9-41E9-9B41-89EAE4377671}" srcOrd="0" destOrd="0" presId="urn:microsoft.com/office/officeart/2005/8/layout/default"/>
    <dgm:cxn modelId="{7A266B91-9F94-4DCE-AAAF-A5BF29B3F584}" srcId="{779FFBAB-00E2-4D81-BFC8-879FFDDA3599}" destId="{D89B92FD-6DC0-4EC9-A71A-F28A82E43503}" srcOrd="4" destOrd="0" parTransId="{4DECD030-48FF-4852-B1D4-BEB373FF534E}" sibTransId="{22537BCE-3A19-4600-AB73-A1BDF4D38A35}"/>
    <dgm:cxn modelId="{3F60F515-0859-483F-8A35-C87A61FBAADB}" srcId="{779FFBAB-00E2-4D81-BFC8-879FFDDA3599}" destId="{756605E1-DAC8-4157-B5B8-B866B9D2068B}" srcOrd="0" destOrd="0" parTransId="{2E940D07-00A2-4E8C-9933-E37EDD8ED76C}" sibTransId="{E847C490-2F6E-4E2C-9F9F-86674448DC34}"/>
    <dgm:cxn modelId="{1546FE05-291F-4579-BA4F-627A440DEF98}" type="presOf" srcId="{3951F4B9-A680-4D7D-B1A7-941ADEE88476}" destId="{0BE16347-F736-41ED-A040-D4DD8DD5E39F}" srcOrd="0" destOrd="0" presId="urn:microsoft.com/office/officeart/2005/8/layout/default"/>
    <dgm:cxn modelId="{24397A18-D36A-4B58-9F16-A15C6EFB7149}" srcId="{779FFBAB-00E2-4D81-BFC8-879FFDDA3599}" destId="{93D985E2-ED67-4FA5-A7A0-AD38805524E8}" srcOrd="1" destOrd="0" parTransId="{AE39A064-1C26-4C25-9436-4EB3E962641F}" sibTransId="{76F2A27A-BE10-4E67-AF9A-7B497B3EB0FF}"/>
    <dgm:cxn modelId="{A60A8F05-6CB2-403D-AAF0-7B6722A3E5FC}" type="presOf" srcId="{3073ED86-5791-496A-B7F5-022493DED7A9}" destId="{2724798F-7068-46BD-A5FB-EE1DC3452110}" srcOrd="0" destOrd="0" presId="urn:microsoft.com/office/officeart/2005/8/layout/default"/>
    <dgm:cxn modelId="{8C6B2F21-FB1C-4594-A70F-63E195358878}" type="presOf" srcId="{756605E1-DAC8-4157-B5B8-B866B9D2068B}" destId="{2756684E-3011-4A54-8641-A9CC49A570A7}" srcOrd="0" destOrd="0" presId="urn:microsoft.com/office/officeart/2005/8/layout/default"/>
    <dgm:cxn modelId="{6EFAAD4B-4774-4DD1-8633-1EDFEFBC5F97}" srcId="{779FFBAB-00E2-4D81-BFC8-879FFDDA3599}" destId="{3951F4B9-A680-4D7D-B1A7-941ADEE88476}" srcOrd="3" destOrd="0" parTransId="{AF935084-93F6-4A70-8DCA-E30B7632CCE9}" sibTransId="{682D566B-7272-419D-9306-8F9CB453D294}"/>
    <dgm:cxn modelId="{578E2CD8-ADF9-4363-9BDF-9692ED9F48BF}" type="presOf" srcId="{779FFBAB-00E2-4D81-BFC8-879FFDDA3599}" destId="{B6B05A8B-4F48-4360-B6A8-D1324D0FACCD}" srcOrd="0" destOrd="0" presId="urn:microsoft.com/office/officeart/2005/8/layout/default"/>
    <dgm:cxn modelId="{BA16229E-9504-4309-AF18-75B5AD9F31B2}" type="presParOf" srcId="{B6B05A8B-4F48-4360-B6A8-D1324D0FACCD}" destId="{2756684E-3011-4A54-8641-A9CC49A570A7}" srcOrd="0" destOrd="0" presId="urn:microsoft.com/office/officeart/2005/8/layout/default"/>
    <dgm:cxn modelId="{B1709F7D-1C98-44B7-9795-9ECEE967B940}" type="presParOf" srcId="{B6B05A8B-4F48-4360-B6A8-D1324D0FACCD}" destId="{158B425C-BEFF-47D1-BCC1-2266970F70F6}" srcOrd="1" destOrd="0" presId="urn:microsoft.com/office/officeart/2005/8/layout/default"/>
    <dgm:cxn modelId="{83BB9E04-9001-4D6E-8731-3D30811A8820}" type="presParOf" srcId="{B6B05A8B-4F48-4360-B6A8-D1324D0FACCD}" destId="{64B270EC-61F9-41E9-9B41-89EAE4377671}" srcOrd="2" destOrd="0" presId="urn:microsoft.com/office/officeart/2005/8/layout/default"/>
    <dgm:cxn modelId="{ACD6AF51-75D2-46D1-9E9C-EB35FFE8BD83}" type="presParOf" srcId="{B6B05A8B-4F48-4360-B6A8-D1324D0FACCD}" destId="{2165CD96-5ABE-4F99-889D-8B2D9DCAE087}" srcOrd="3" destOrd="0" presId="urn:microsoft.com/office/officeart/2005/8/layout/default"/>
    <dgm:cxn modelId="{B50D85E7-5737-450C-9857-13732F3F8608}" type="presParOf" srcId="{B6B05A8B-4F48-4360-B6A8-D1324D0FACCD}" destId="{2724798F-7068-46BD-A5FB-EE1DC3452110}" srcOrd="4" destOrd="0" presId="urn:microsoft.com/office/officeart/2005/8/layout/default"/>
    <dgm:cxn modelId="{A3F741CC-59C7-444C-99F4-9BEDE00C4F5F}" type="presParOf" srcId="{B6B05A8B-4F48-4360-B6A8-D1324D0FACCD}" destId="{FDCBAA01-98F5-4961-8477-9A8FD4A8106E}" srcOrd="5" destOrd="0" presId="urn:microsoft.com/office/officeart/2005/8/layout/default"/>
    <dgm:cxn modelId="{CA2E85A4-D723-40C5-A2BD-C4CD50A5B1BC}" type="presParOf" srcId="{B6B05A8B-4F48-4360-B6A8-D1324D0FACCD}" destId="{0BE16347-F736-41ED-A040-D4DD8DD5E39F}" srcOrd="6" destOrd="0" presId="urn:microsoft.com/office/officeart/2005/8/layout/default"/>
    <dgm:cxn modelId="{9A2B1E0C-17D3-42F0-8A9D-716F4750A3E5}" type="presParOf" srcId="{B6B05A8B-4F48-4360-B6A8-D1324D0FACCD}" destId="{2D8667AE-B05D-4224-8C23-1B35F71315A3}" srcOrd="7" destOrd="0" presId="urn:microsoft.com/office/officeart/2005/8/layout/default"/>
    <dgm:cxn modelId="{596B3789-F6F5-4412-9F3D-8D343C7BC155}" type="presParOf" srcId="{B6B05A8B-4F48-4360-B6A8-D1324D0FACCD}" destId="{09020D7C-16EE-4645-8F72-B6AF014D1801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cs-CZ" sz="9600" dirty="0" smtClean="0"/>
              <a:t>člověk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cs-CZ" sz="4800" dirty="0" smtClean="0"/>
              <a:t>SMYSLY</a:t>
            </a:r>
            <a:endParaRPr lang="cs-CZ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1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cs-CZ" sz="6000" dirty="0" smtClean="0"/>
              <a:t>Pět smyslů</a:t>
            </a:r>
            <a:endParaRPr lang="cs-CZ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45259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cs-CZ" sz="4000" b="1" dirty="0" smtClean="0">
                <a:solidFill>
                  <a:srgbClr val="0070C0"/>
                </a:solidFill>
                <a:latin typeface="Bodoni MT Black" pitchFamily="18" charset="0"/>
              </a:rPr>
              <a:t>ZRAK</a:t>
            </a:r>
          </a:p>
          <a:p>
            <a:r>
              <a:rPr lang="cs-CZ" sz="4000" b="1" dirty="0" smtClean="0">
                <a:solidFill>
                  <a:srgbClr val="0070C0"/>
                </a:solidFill>
                <a:latin typeface="Bodoni MT Black" pitchFamily="18" charset="0"/>
              </a:rPr>
              <a:t>ČICH</a:t>
            </a:r>
          </a:p>
          <a:p>
            <a:r>
              <a:rPr lang="cs-CZ" sz="4000" b="1" dirty="0" smtClean="0">
                <a:solidFill>
                  <a:srgbClr val="0070C0"/>
                </a:solidFill>
                <a:latin typeface="Bodoni MT Black" pitchFamily="18" charset="0"/>
              </a:rPr>
              <a:t>SLUCH</a:t>
            </a:r>
          </a:p>
          <a:p>
            <a:r>
              <a:rPr lang="cs-CZ" sz="4000" b="1" dirty="0" smtClean="0">
                <a:solidFill>
                  <a:srgbClr val="0070C0"/>
                </a:solidFill>
                <a:latin typeface="Bodoni MT Black" pitchFamily="18" charset="0"/>
              </a:rPr>
              <a:t>CHUŤ</a:t>
            </a:r>
          </a:p>
          <a:p>
            <a:r>
              <a:rPr lang="cs-CZ" sz="4000" b="1" dirty="0" smtClean="0">
                <a:solidFill>
                  <a:srgbClr val="0070C0"/>
                </a:solidFill>
                <a:latin typeface="Bodoni MT Black" pitchFamily="18" charset="0"/>
              </a:rPr>
              <a:t>HMAT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Pomocí smyslů vnímáme věci a dění kolem sebe. 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Vypracovala: Květuše Vendégová</a:t>
            </a:r>
          </a:p>
          <a:p>
            <a:r>
              <a:rPr lang="cs-CZ" dirty="0" smtClean="0"/>
              <a:t>Prvouka </a:t>
            </a:r>
          </a:p>
          <a:p>
            <a:r>
              <a:rPr lang="cs-CZ" dirty="0" smtClean="0"/>
              <a:t>2.ročník ZŠ</a:t>
            </a:r>
          </a:p>
          <a:p>
            <a:r>
              <a:rPr lang="cs-CZ" dirty="0" smtClean="0"/>
              <a:t>ZŠ a MŠ Višňová</a:t>
            </a:r>
          </a:p>
          <a:p>
            <a:r>
              <a:rPr lang="cs-CZ" dirty="0" smtClean="0"/>
              <a:t>30.12.2010</a:t>
            </a:r>
          </a:p>
          <a:p>
            <a:r>
              <a:rPr lang="cs-CZ" dirty="0" smtClean="0"/>
              <a:t>Obrázky </a:t>
            </a:r>
            <a:r>
              <a:rPr lang="cs-CZ" b="1" dirty="0" smtClean="0"/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36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člověk</vt:lpstr>
      <vt:lpstr>Pět smyslů</vt:lpstr>
      <vt:lpstr>Šablona č.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10</cp:revision>
  <dcterms:created xsi:type="dcterms:W3CDTF">2011-01-01T18:08:59Z</dcterms:created>
  <dcterms:modified xsi:type="dcterms:W3CDTF">2011-01-02T12:28:29Z</dcterms:modified>
</cp:coreProperties>
</file>