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1" r:id="rId5"/>
    <p:sldId id="272" r:id="rId6"/>
    <p:sldId id="273" r:id="rId7"/>
    <p:sldId id="274" r:id="rId8"/>
    <p:sldId id="260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BEC00E-C5BD-48C8-A4D7-CA21B40B00F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1C81CEA-6311-42BD-9F8B-CEED6F081A3A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7CEE8929-EEA2-4F25-A254-F0D09FC81502}" type="parTrans" cxnId="{440FE855-4C96-4239-85D0-5526386BFE7D}">
      <dgm:prSet/>
      <dgm:spPr/>
      <dgm:t>
        <a:bodyPr/>
        <a:lstStyle/>
        <a:p>
          <a:endParaRPr lang="cs-CZ"/>
        </a:p>
      </dgm:t>
    </dgm:pt>
    <dgm:pt modelId="{E0384CA6-AF66-4DF8-BCCA-5DE2493D0171}" type="sibTrans" cxnId="{440FE855-4C96-4239-85D0-5526386BFE7D}">
      <dgm:prSet/>
      <dgm:spPr/>
      <dgm:t>
        <a:bodyPr/>
        <a:lstStyle/>
        <a:p>
          <a:endParaRPr lang="cs-CZ"/>
        </a:p>
      </dgm:t>
    </dgm:pt>
    <dgm:pt modelId="{DD0B7A1B-62EA-453A-AA56-4153D8A1011B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816CAEE8-43CE-473F-962B-0C09588EAD51}" type="parTrans" cxnId="{D1C06FCE-F51C-4647-84F3-B8E379E6E399}">
      <dgm:prSet/>
      <dgm:spPr/>
      <dgm:t>
        <a:bodyPr/>
        <a:lstStyle/>
        <a:p>
          <a:endParaRPr lang="cs-CZ"/>
        </a:p>
      </dgm:t>
    </dgm:pt>
    <dgm:pt modelId="{D3A281B4-C12F-4853-A4DA-CBA3185BD2A1}" type="sibTrans" cxnId="{D1C06FCE-F51C-4647-84F3-B8E379E6E399}">
      <dgm:prSet/>
      <dgm:spPr/>
      <dgm:t>
        <a:bodyPr/>
        <a:lstStyle/>
        <a:p>
          <a:endParaRPr lang="cs-CZ"/>
        </a:p>
      </dgm:t>
    </dgm:pt>
    <dgm:pt modelId="{41FCC168-6F3B-4D21-A8D8-D3CBFA3F7A5D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D6F50A62-6049-4F68-A858-5EB0345F2AAC}" type="parTrans" cxnId="{FAFA3941-0E68-4E9C-8F81-60AB95F55873}">
      <dgm:prSet/>
      <dgm:spPr/>
      <dgm:t>
        <a:bodyPr/>
        <a:lstStyle/>
        <a:p>
          <a:endParaRPr lang="cs-CZ"/>
        </a:p>
      </dgm:t>
    </dgm:pt>
    <dgm:pt modelId="{B1E5A04C-1A69-411A-8648-1713FA7DBC9E}" type="sibTrans" cxnId="{FAFA3941-0E68-4E9C-8F81-60AB95F55873}">
      <dgm:prSet/>
      <dgm:spPr/>
      <dgm:t>
        <a:bodyPr/>
        <a:lstStyle/>
        <a:p>
          <a:endParaRPr lang="cs-CZ"/>
        </a:p>
      </dgm:t>
    </dgm:pt>
    <dgm:pt modelId="{643606C3-EDBC-4FC3-87FC-728D00F54ECB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FCF94AFB-8B5C-4ECF-85CE-5F0E54A50E9A}" type="parTrans" cxnId="{87F0604D-882A-452E-88F3-D3DDEFDCE5F6}">
      <dgm:prSet/>
      <dgm:spPr/>
      <dgm:t>
        <a:bodyPr/>
        <a:lstStyle/>
        <a:p>
          <a:endParaRPr lang="cs-CZ"/>
        </a:p>
      </dgm:t>
    </dgm:pt>
    <dgm:pt modelId="{36B11666-A7D1-485A-A7B8-026D5DCF439B}" type="sibTrans" cxnId="{87F0604D-882A-452E-88F3-D3DDEFDCE5F6}">
      <dgm:prSet/>
      <dgm:spPr/>
      <dgm:t>
        <a:bodyPr/>
        <a:lstStyle/>
        <a:p>
          <a:endParaRPr lang="cs-CZ"/>
        </a:p>
      </dgm:t>
    </dgm:pt>
    <dgm:pt modelId="{8C30F344-70A0-42C4-AEF5-BBC6D85DFBA0}" type="pres">
      <dgm:prSet presAssocID="{09BEC00E-C5BD-48C8-A4D7-CA21B40B00F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C44C937-8D5C-4821-9899-7AF9700DB3D0}" type="pres">
      <dgm:prSet presAssocID="{D1C81CEA-6311-42BD-9F8B-CEED6F081A3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E7AC05-0868-4538-8070-FAB6F6E70651}" type="pres">
      <dgm:prSet presAssocID="{E0384CA6-AF66-4DF8-BCCA-5DE2493D0171}" presName="sibTrans" presStyleCnt="0"/>
      <dgm:spPr/>
    </dgm:pt>
    <dgm:pt modelId="{A2B22186-123E-4213-8613-D20DE01D848E}" type="pres">
      <dgm:prSet presAssocID="{DD0B7A1B-62EA-453A-AA56-4153D8A1011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611609-DF31-4570-8791-300AB3899E3A}" type="pres">
      <dgm:prSet presAssocID="{D3A281B4-C12F-4853-A4DA-CBA3185BD2A1}" presName="sibTrans" presStyleCnt="0"/>
      <dgm:spPr/>
    </dgm:pt>
    <dgm:pt modelId="{3B764E81-1199-4149-AD70-42FBF581283C}" type="pres">
      <dgm:prSet presAssocID="{41FCC168-6F3B-4D21-A8D8-D3CBFA3F7A5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9001828-0A35-40DB-A602-4E912051FDDB}" type="pres">
      <dgm:prSet presAssocID="{B1E5A04C-1A69-411A-8648-1713FA7DBC9E}" presName="sibTrans" presStyleCnt="0"/>
      <dgm:spPr/>
    </dgm:pt>
    <dgm:pt modelId="{563597DE-7302-47F5-AD24-C2B51494D675}" type="pres">
      <dgm:prSet presAssocID="{643606C3-EDBC-4FC3-87FC-728D00F54EC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A284114-0EAB-4D18-983E-5703C41AA637}" type="presOf" srcId="{41FCC168-6F3B-4D21-A8D8-D3CBFA3F7A5D}" destId="{3B764E81-1199-4149-AD70-42FBF581283C}" srcOrd="0" destOrd="0" presId="urn:microsoft.com/office/officeart/2005/8/layout/default"/>
    <dgm:cxn modelId="{87F0604D-882A-452E-88F3-D3DDEFDCE5F6}" srcId="{09BEC00E-C5BD-48C8-A4D7-CA21B40B00F6}" destId="{643606C3-EDBC-4FC3-87FC-728D00F54ECB}" srcOrd="3" destOrd="0" parTransId="{FCF94AFB-8B5C-4ECF-85CE-5F0E54A50E9A}" sibTransId="{36B11666-A7D1-485A-A7B8-026D5DCF439B}"/>
    <dgm:cxn modelId="{882D17FF-D78B-4757-8CBC-05B8DECD8BD7}" type="presOf" srcId="{09BEC00E-C5BD-48C8-A4D7-CA21B40B00F6}" destId="{8C30F344-70A0-42C4-AEF5-BBC6D85DFBA0}" srcOrd="0" destOrd="0" presId="urn:microsoft.com/office/officeart/2005/8/layout/default"/>
    <dgm:cxn modelId="{C793E0EA-6311-4C75-9A06-B14F278BF275}" type="presOf" srcId="{DD0B7A1B-62EA-453A-AA56-4153D8A1011B}" destId="{A2B22186-123E-4213-8613-D20DE01D848E}" srcOrd="0" destOrd="0" presId="urn:microsoft.com/office/officeart/2005/8/layout/default"/>
    <dgm:cxn modelId="{FAFA3941-0E68-4E9C-8F81-60AB95F55873}" srcId="{09BEC00E-C5BD-48C8-A4D7-CA21B40B00F6}" destId="{41FCC168-6F3B-4D21-A8D8-D3CBFA3F7A5D}" srcOrd="2" destOrd="0" parTransId="{D6F50A62-6049-4F68-A858-5EB0345F2AAC}" sibTransId="{B1E5A04C-1A69-411A-8648-1713FA7DBC9E}"/>
    <dgm:cxn modelId="{440FE855-4C96-4239-85D0-5526386BFE7D}" srcId="{09BEC00E-C5BD-48C8-A4D7-CA21B40B00F6}" destId="{D1C81CEA-6311-42BD-9F8B-CEED6F081A3A}" srcOrd="0" destOrd="0" parTransId="{7CEE8929-EEA2-4F25-A254-F0D09FC81502}" sibTransId="{E0384CA6-AF66-4DF8-BCCA-5DE2493D0171}"/>
    <dgm:cxn modelId="{CD70F814-34DC-434B-AE57-3C137DC582FD}" type="presOf" srcId="{643606C3-EDBC-4FC3-87FC-728D00F54ECB}" destId="{563597DE-7302-47F5-AD24-C2B51494D675}" srcOrd="0" destOrd="0" presId="urn:microsoft.com/office/officeart/2005/8/layout/default"/>
    <dgm:cxn modelId="{D1C06FCE-F51C-4647-84F3-B8E379E6E399}" srcId="{09BEC00E-C5BD-48C8-A4D7-CA21B40B00F6}" destId="{DD0B7A1B-62EA-453A-AA56-4153D8A1011B}" srcOrd="1" destOrd="0" parTransId="{816CAEE8-43CE-473F-962B-0C09588EAD51}" sibTransId="{D3A281B4-C12F-4853-A4DA-CBA3185BD2A1}"/>
    <dgm:cxn modelId="{A20331A5-1110-4A76-B2B4-883CFFDED13D}" type="presOf" srcId="{D1C81CEA-6311-42BD-9F8B-CEED6F081A3A}" destId="{7C44C937-8D5C-4821-9899-7AF9700DB3D0}" srcOrd="0" destOrd="0" presId="urn:microsoft.com/office/officeart/2005/8/layout/default"/>
    <dgm:cxn modelId="{FB9AD9AE-F5FA-494E-A7A3-65FEC28B793C}" type="presParOf" srcId="{8C30F344-70A0-42C4-AEF5-BBC6D85DFBA0}" destId="{7C44C937-8D5C-4821-9899-7AF9700DB3D0}" srcOrd="0" destOrd="0" presId="urn:microsoft.com/office/officeart/2005/8/layout/default"/>
    <dgm:cxn modelId="{66BB604A-597A-49F3-BD56-5EF3B31F876D}" type="presParOf" srcId="{8C30F344-70A0-42C4-AEF5-BBC6D85DFBA0}" destId="{BDE7AC05-0868-4538-8070-FAB6F6E70651}" srcOrd="1" destOrd="0" presId="urn:microsoft.com/office/officeart/2005/8/layout/default"/>
    <dgm:cxn modelId="{D6C5B6B7-4C9D-4840-8649-A7B6465ECEE9}" type="presParOf" srcId="{8C30F344-70A0-42C4-AEF5-BBC6D85DFBA0}" destId="{A2B22186-123E-4213-8613-D20DE01D848E}" srcOrd="2" destOrd="0" presId="urn:microsoft.com/office/officeart/2005/8/layout/default"/>
    <dgm:cxn modelId="{F4130683-7F11-4FBF-B7E9-EFAA9833CBBE}" type="presParOf" srcId="{8C30F344-70A0-42C4-AEF5-BBC6D85DFBA0}" destId="{A9611609-DF31-4570-8791-300AB3899E3A}" srcOrd="3" destOrd="0" presId="urn:microsoft.com/office/officeart/2005/8/layout/default"/>
    <dgm:cxn modelId="{3DB9925D-5B76-4962-9034-E075285EF6E9}" type="presParOf" srcId="{8C30F344-70A0-42C4-AEF5-BBC6D85DFBA0}" destId="{3B764E81-1199-4149-AD70-42FBF581283C}" srcOrd="4" destOrd="0" presId="urn:microsoft.com/office/officeart/2005/8/layout/default"/>
    <dgm:cxn modelId="{F80C4E46-457D-4141-A673-45F0A5A08A13}" type="presParOf" srcId="{8C30F344-70A0-42C4-AEF5-BBC6D85DFBA0}" destId="{69001828-0A35-40DB-A602-4E912051FDDB}" srcOrd="5" destOrd="0" presId="urn:microsoft.com/office/officeart/2005/8/layout/default"/>
    <dgm:cxn modelId="{721C2470-6FAD-4277-9232-FE8B08FE8E86}" type="presParOf" srcId="{8C30F344-70A0-42C4-AEF5-BBC6D85DFBA0}" destId="{563597DE-7302-47F5-AD24-C2B51494D675}" srcOrd="6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F78EDC-BFAF-4C35-9927-98F60C118E1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0535643-3C58-4D69-9EAB-3789965A4D21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9D46406C-23F9-44F3-B118-10924C332FA3}" type="parTrans" cxnId="{B2DA04CA-F085-4AA5-BFF2-B334D630CF92}">
      <dgm:prSet/>
      <dgm:spPr/>
      <dgm:t>
        <a:bodyPr/>
        <a:lstStyle/>
        <a:p>
          <a:endParaRPr lang="cs-CZ"/>
        </a:p>
      </dgm:t>
    </dgm:pt>
    <dgm:pt modelId="{58DB2941-1D39-4952-9A78-347DB4983C6B}" type="sibTrans" cxnId="{B2DA04CA-F085-4AA5-BFF2-B334D630CF92}">
      <dgm:prSet/>
      <dgm:spPr/>
      <dgm:t>
        <a:bodyPr/>
        <a:lstStyle/>
        <a:p>
          <a:endParaRPr lang="cs-CZ"/>
        </a:p>
      </dgm:t>
    </dgm:pt>
    <dgm:pt modelId="{A8E240DE-AF3B-45C5-9313-F25F456A6518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C4839492-CFE7-41CD-B6C9-088302711377}" type="parTrans" cxnId="{039632CD-3952-4787-9A8F-F93E5CC1FA7A}">
      <dgm:prSet/>
      <dgm:spPr/>
      <dgm:t>
        <a:bodyPr/>
        <a:lstStyle/>
        <a:p>
          <a:endParaRPr lang="cs-CZ"/>
        </a:p>
      </dgm:t>
    </dgm:pt>
    <dgm:pt modelId="{3599902D-502F-4230-9A53-A3965B522CA9}" type="sibTrans" cxnId="{039632CD-3952-4787-9A8F-F93E5CC1FA7A}">
      <dgm:prSet/>
      <dgm:spPr/>
      <dgm:t>
        <a:bodyPr/>
        <a:lstStyle/>
        <a:p>
          <a:endParaRPr lang="cs-CZ"/>
        </a:p>
      </dgm:t>
    </dgm:pt>
    <dgm:pt modelId="{F624687B-DCD3-4CB4-95BF-816EEFCC1AB0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CE5574BC-11F1-4CB4-B2FA-E77E3183098B}" type="parTrans" cxnId="{1F0AFA3F-3306-4169-922F-B64E5103C4D4}">
      <dgm:prSet/>
      <dgm:spPr/>
      <dgm:t>
        <a:bodyPr/>
        <a:lstStyle/>
        <a:p>
          <a:endParaRPr lang="cs-CZ"/>
        </a:p>
      </dgm:t>
    </dgm:pt>
    <dgm:pt modelId="{6D316609-4E8A-444B-8F64-AB4846745D16}" type="sibTrans" cxnId="{1F0AFA3F-3306-4169-922F-B64E5103C4D4}">
      <dgm:prSet/>
      <dgm:spPr/>
      <dgm:t>
        <a:bodyPr/>
        <a:lstStyle/>
        <a:p>
          <a:endParaRPr lang="cs-CZ"/>
        </a:p>
      </dgm:t>
    </dgm:pt>
    <dgm:pt modelId="{E63FA25C-D517-4A66-9B21-EFA48609766A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00D4E8D2-36EF-432B-BDE7-90474AE5EC82}" type="parTrans" cxnId="{7AECE057-7B7B-4E92-A721-B1B938461CC0}">
      <dgm:prSet/>
      <dgm:spPr/>
      <dgm:t>
        <a:bodyPr/>
        <a:lstStyle/>
        <a:p>
          <a:endParaRPr lang="cs-CZ"/>
        </a:p>
      </dgm:t>
    </dgm:pt>
    <dgm:pt modelId="{5A83AA07-2ACF-44B5-9DC5-4973A97CB04C}" type="sibTrans" cxnId="{7AECE057-7B7B-4E92-A721-B1B938461CC0}">
      <dgm:prSet/>
      <dgm:spPr/>
      <dgm:t>
        <a:bodyPr/>
        <a:lstStyle/>
        <a:p>
          <a:endParaRPr lang="cs-CZ"/>
        </a:p>
      </dgm:t>
    </dgm:pt>
    <dgm:pt modelId="{2E16DE49-3ED3-4FE7-B6F0-508AF9CABE83}" type="pres">
      <dgm:prSet presAssocID="{58F78EDC-BFAF-4C35-9927-98F60C118E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0290776-A9C2-400C-A82A-085FA2AD518D}" type="pres">
      <dgm:prSet presAssocID="{D0535643-3C58-4D69-9EAB-3789965A4D2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96FB28B-B9DF-405F-8FDF-5E83B2350E7A}" type="pres">
      <dgm:prSet presAssocID="{58DB2941-1D39-4952-9A78-347DB4983C6B}" presName="sibTrans" presStyleCnt="0"/>
      <dgm:spPr/>
    </dgm:pt>
    <dgm:pt modelId="{09F9D27C-884C-44DC-B112-1C2B61E9236A}" type="pres">
      <dgm:prSet presAssocID="{A8E240DE-AF3B-45C5-9313-F25F456A651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5D9521-3960-4CBA-8B0A-C29977E6088C}" type="pres">
      <dgm:prSet presAssocID="{3599902D-502F-4230-9A53-A3965B522CA9}" presName="sibTrans" presStyleCnt="0"/>
      <dgm:spPr/>
    </dgm:pt>
    <dgm:pt modelId="{4B2A7038-5A6C-42C9-ABB7-61F18B6DB673}" type="pres">
      <dgm:prSet presAssocID="{F624687B-DCD3-4CB4-95BF-816EEFCC1AB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5451636-AB5F-4337-981A-EE4642E2A0E4}" type="pres">
      <dgm:prSet presAssocID="{6D316609-4E8A-444B-8F64-AB4846745D16}" presName="sibTrans" presStyleCnt="0"/>
      <dgm:spPr/>
    </dgm:pt>
    <dgm:pt modelId="{EB9B695D-494E-4188-A29E-CD4D2472E3EE}" type="pres">
      <dgm:prSet presAssocID="{E63FA25C-D517-4A66-9B21-EFA4860976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1B88428-B0A8-451B-87EE-AB0726A7C3C0}" type="presOf" srcId="{F624687B-DCD3-4CB4-95BF-816EEFCC1AB0}" destId="{4B2A7038-5A6C-42C9-ABB7-61F18B6DB673}" srcOrd="0" destOrd="0" presId="urn:microsoft.com/office/officeart/2005/8/layout/default"/>
    <dgm:cxn modelId="{85C73077-6DF6-43CA-8596-F75914C1BCF5}" type="presOf" srcId="{E63FA25C-D517-4A66-9B21-EFA48609766A}" destId="{EB9B695D-494E-4188-A29E-CD4D2472E3EE}" srcOrd="0" destOrd="0" presId="urn:microsoft.com/office/officeart/2005/8/layout/default"/>
    <dgm:cxn modelId="{7AECE057-7B7B-4E92-A721-B1B938461CC0}" srcId="{58F78EDC-BFAF-4C35-9927-98F60C118E19}" destId="{E63FA25C-D517-4A66-9B21-EFA48609766A}" srcOrd="3" destOrd="0" parTransId="{00D4E8D2-36EF-432B-BDE7-90474AE5EC82}" sibTransId="{5A83AA07-2ACF-44B5-9DC5-4973A97CB04C}"/>
    <dgm:cxn modelId="{B2DA04CA-F085-4AA5-BFF2-B334D630CF92}" srcId="{58F78EDC-BFAF-4C35-9927-98F60C118E19}" destId="{D0535643-3C58-4D69-9EAB-3789965A4D21}" srcOrd="0" destOrd="0" parTransId="{9D46406C-23F9-44F3-B118-10924C332FA3}" sibTransId="{58DB2941-1D39-4952-9A78-347DB4983C6B}"/>
    <dgm:cxn modelId="{1B7775D1-3A1E-4646-B108-50B94BCC2C15}" type="presOf" srcId="{58F78EDC-BFAF-4C35-9927-98F60C118E19}" destId="{2E16DE49-3ED3-4FE7-B6F0-508AF9CABE83}" srcOrd="0" destOrd="0" presId="urn:microsoft.com/office/officeart/2005/8/layout/default"/>
    <dgm:cxn modelId="{1F0AFA3F-3306-4169-922F-B64E5103C4D4}" srcId="{58F78EDC-BFAF-4C35-9927-98F60C118E19}" destId="{F624687B-DCD3-4CB4-95BF-816EEFCC1AB0}" srcOrd="2" destOrd="0" parTransId="{CE5574BC-11F1-4CB4-B2FA-E77E3183098B}" sibTransId="{6D316609-4E8A-444B-8F64-AB4846745D16}"/>
    <dgm:cxn modelId="{039632CD-3952-4787-9A8F-F93E5CC1FA7A}" srcId="{58F78EDC-BFAF-4C35-9927-98F60C118E19}" destId="{A8E240DE-AF3B-45C5-9313-F25F456A6518}" srcOrd="1" destOrd="0" parTransId="{C4839492-CFE7-41CD-B6C9-088302711377}" sibTransId="{3599902D-502F-4230-9A53-A3965B522CA9}"/>
    <dgm:cxn modelId="{12BF9A57-B495-4572-AB74-D2E2EA1C9C95}" type="presOf" srcId="{A8E240DE-AF3B-45C5-9313-F25F456A6518}" destId="{09F9D27C-884C-44DC-B112-1C2B61E9236A}" srcOrd="0" destOrd="0" presId="urn:microsoft.com/office/officeart/2005/8/layout/default"/>
    <dgm:cxn modelId="{1A66E0EC-A081-41FB-A848-E40A2D2BFF97}" type="presOf" srcId="{D0535643-3C58-4D69-9EAB-3789965A4D21}" destId="{90290776-A9C2-400C-A82A-085FA2AD518D}" srcOrd="0" destOrd="0" presId="urn:microsoft.com/office/officeart/2005/8/layout/default"/>
    <dgm:cxn modelId="{38980E7A-8359-4CF9-8F9B-D3EB6056D8C7}" type="presParOf" srcId="{2E16DE49-3ED3-4FE7-B6F0-508AF9CABE83}" destId="{90290776-A9C2-400C-A82A-085FA2AD518D}" srcOrd="0" destOrd="0" presId="urn:microsoft.com/office/officeart/2005/8/layout/default"/>
    <dgm:cxn modelId="{3E903B34-04C0-43A2-88FE-7E8CFBE0AE1E}" type="presParOf" srcId="{2E16DE49-3ED3-4FE7-B6F0-508AF9CABE83}" destId="{F96FB28B-B9DF-405F-8FDF-5E83B2350E7A}" srcOrd="1" destOrd="0" presId="urn:microsoft.com/office/officeart/2005/8/layout/default"/>
    <dgm:cxn modelId="{0C7F6F3D-FEF1-41F0-9706-09940AB83532}" type="presParOf" srcId="{2E16DE49-3ED3-4FE7-B6F0-508AF9CABE83}" destId="{09F9D27C-884C-44DC-B112-1C2B61E9236A}" srcOrd="2" destOrd="0" presId="urn:microsoft.com/office/officeart/2005/8/layout/default"/>
    <dgm:cxn modelId="{8406C8DB-5D43-4740-BE03-B4EE1D11F252}" type="presParOf" srcId="{2E16DE49-3ED3-4FE7-B6F0-508AF9CABE83}" destId="{675D9521-3960-4CBA-8B0A-C29977E6088C}" srcOrd="3" destOrd="0" presId="urn:microsoft.com/office/officeart/2005/8/layout/default"/>
    <dgm:cxn modelId="{1E8168B8-0F86-4982-89E2-6F35392C87C3}" type="presParOf" srcId="{2E16DE49-3ED3-4FE7-B6F0-508AF9CABE83}" destId="{4B2A7038-5A6C-42C9-ABB7-61F18B6DB673}" srcOrd="4" destOrd="0" presId="urn:microsoft.com/office/officeart/2005/8/layout/default"/>
    <dgm:cxn modelId="{65F82CD1-5A31-40B1-8981-6B056688D641}" type="presParOf" srcId="{2E16DE49-3ED3-4FE7-B6F0-508AF9CABE83}" destId="{55451636-AB5F-4337-981A-EE4642E2A0E4}" srcOrd="5" destOrd="0" presId="urn:microsoft.com/office/officeart/2005/8/layout/default"/>
    <dgm:cxn modelId="{12B68BAD-8AA7-4337-BB98-B06D25E2A570}" type="presParOf" srcId="{2E16DE49-3ED3-4FE7-B6F0-508AF9CABE83}" destId="{EB9B695D-494E-4188-A29E-CD4D2472E3EE}" srcOrd="6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D58A21-30FA-4B58-A970-437BBC44FDF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40F942B-D5C0-49D9-9F39-42F09AAEE304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43734BA3-97DC-4660-B6E2-B5CCDC5FC9FA}" type="parTrans" cxnId="{52562294-1EE5-4446-A352-EE234CF7B2F9}">
      <dgm:prSet/>
      <dgm:spPr/>
      <dgm:t>
        <a:bodyPr/>
        <a:lstStyle/>
        <a:p>
          <a:endParaRPr lang="cs-CZ"/>
        </a:p>
      </dgm:t>
    </dgm:pt>
    <dgm:pt modelId="{7FED9E96-3E5B-4D16-8664-C5599970B433}" type="sibTrans" cxnId="{52562294-1EE5-4446-A352-EE234CF7B2F9}">
      <dgm:prSet/>
      <dgm:spPr/>
      <dgm:t>
        <a:bodyPr/>
        <a:lstStyle/>
        <a:p>
          <a:endParaRPr lang="cs-CZ"/>
        </a:p>
      </dgm:t>
    </dgm:pt>
    <dgm:pt modelId="{E75D3187-5ECC-4DFA-8C76-B2DE221453E8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123C4211-EB3C-4F50-A8EE-323B5B82C8FD}" type="parTrans" cxnId="{D7B744E0-7571-4491-95B0-63AEAEF493BD}">
      <dgm:prSet/>
      <dgm:spPr/>
      <dgm:t>
        <a:bodyPr/>
        <a:lstStyle/>
        <a:p>
          <a:endParaRPr lang="cs-CZ"/>
        </a:p>
      </dgm:t>
    </dgm:pt>
    <dgm:pt modelId="{F1ED7965-F3C5-4DBC-B1DE-91ACD20571FA}" type="sibTrans" cxnId="{D7B744E0-7571-4491-95B0-63AEAEF493BD}">
      <dgm:prSet/>
      <dgm:spPr/>
      <dgm:t>
        <a:bodyPr/>
        <a:lstStyle/>
        <a:p>
          <a:endParaRPr lang="cs-CZ"/>
        </a:p>
      </dgm:t>
    </dgm:pt>
    <dgm:pt modelId="{BA9300A8-3BCD-4D6F-A147-AE46AC27EBDF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D2F4FC3A-66B0-4A56-9303-8EA84784B161}" type="parTrans" cxnId="{056CDEB6-F769-4BC6-BD7F-FA8E87522B1A}">
      <dgm:prSet/>
      <dgm:spPr/>
      <dgm:t>
        <a:bodyPr/>
        <a:lstStyle/>
        <a:p>
          <a:endParaRPr lang="cs-CZ"/>
        </a:p>
      </dgm:t>
    </dgm:pt>
    <dgm:pt modelId="{013C4B53-BC72-47AD-AE79-7E43CC49D828}" type="sibTrans" cxnId="{056CDEB6-F769-4BC6-BD7F-FA8E87522B1A}">
      <dgm:prSet/>
      <dgm:spPr/>
      <dgm:t>
        <a:bodyPr/>
        <a:lstStyle/>
        <a:p>
          <a:endParaRPr lang="cs-CZ"/>
        </a:p>
      </dgm:t>
    </dgm:pt>
    <dgm:pt modelId="{EE22C540-EF81-45D8-910A-CD031A1928E9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E27DB9F6-F4E5-46CA-B121-16E3792AE0F9}" type="parTrans" cxnId="{36E63337-B087-444F-8982-ACC36ECE499D}">
      <dgm:prSet/>
      <dgm:spPr/>
      <dgm:t>
        <a:bodyPr/>
        <a:lstStyle/>
        <a:p>
          <a:endParaRPr lang="cs-CZ"/>
        </a:p>
      </dgm:t>
    </dgm:pt>
    <dgm:pt modelId="{99ECB358-2986-46CF-B701-43DD55B109BE}" type="sibTrans" cxnId="{36E63337-B087-444F-8982-ACC36ECE499D}">
      <dgm:prSet/>
      <dgm:spPr/>
      <dgm:t>
        <a:bodyPr/>
        <a:lstStyle/>
        <a:p>
          <a:endParaRPr lang="cs-CZ"/>
        </a:p>
      </dgm:t>
    </dgm:pt>
    <dgm:pt modelId="{E33B5B80-7476-43C1-8943-12D68D309A3F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86BF3AEC-A5C1-47C6-9DC4-7E53C8738ECF}" type="parTrans" cxnId="{4AA1B366-BA62-4208-9098-88B47D379DDC}">
      <dgm:prSet/>
      <dgm:spPr/>
      <dgm:t>
        <a:bodyPr/>
        <a:lstStyle/>
        <a:p>
          <a:endParaRPr lang="cs-CZ"/>
        </a:p>
      </dgm:t>
    </dgm:pt>
    <dgm:pt modelId="{F35A9CB5-C7C2-449D-9B11-6658C9646388}" type="sibTrans" cxnId="{4AA1B366-BA62-4208-9098-88B47D379DDC}">
      <dgm:prSet/>
      <dgm:spPr/>
      <dgm:t>
        <a:bodyPr/>
        <a:lstStyle/>
        <a:p>
          <a:endParaRPr lang="cs-CZ"/>
        </a:p>
      </dgm:t>
    </dgm:pt>
    <dgm:pt modelId="{D4EE5EFB-FE16-48DF-BBB7-3EC211EDAB54}" type="pres">
      <dgm:prSet presAssocID="{75D58A21-30FA-4B58-A970-437BBC44FD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F3696B3-708B-4307-820C-FC1836166180}" type="pres">
      <dgm:prSet presAssocID="{A40F942B-D5C0-49D9-9F39-42F09AAEE30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47E5F2B-5EF2-4D6C-BDAF-DDB18401BC07}" type="pres">
      <dgm:prSet presAssocID="{7FED9E96-3E5B-4D16-8664-C5599970B433}" presName="sibTrans" presStyleCnt="0"/>
      <dgm:spPr/>
    </dgm:pt>
    <dgm:pt modelId="{BE18B76C-AC50-46EF-A5C5-150ECECC8F4C}" type="pres">
      <dgm:prSet presAssocID="{E75D3187-5ECC-4DFA-8C76-B2DE221453E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922260-8F53-4224-81E5-952A317474FA}" type="pres">
      <dgm:prSet presAssocID="{F1ED7965-F3C5-4DBC-B1DE-91ACD20571FA}" presName="sibTrans" presStyleCnt="0"/>
      <dgm:spPr/>
    </dgm:pt>
    <dgm:pt modelId="{868A9CD3-5067-4156-9839-B2CEFEB605C0}" type="pres">
      <dgm:prSet presAssocID="{BA9300A8-3BCD-4D6F-A147-AE46AC27EBD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21C0C2-AAB1-4C05-9B30-76AA0656AB5D}" type="pres">
      <dgm:prSet presAssocID="{013C4B53-BC72-47AD-AE79-7E43CC49D828}" presName="sibTrans" presStyleCnt="0"/>
      <dgm:spPr/>
    </dgm:pt>
    <dgm:pt modelId="{465D6B02-70D7-4042-9720-DE28B5F77569}" type="pres">
      <dgm:prSet presAssocID="{EE22C540-EF81-45D8-910A-CD031A1928E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B4FFAB-AC14-4253-A0BA-17B941521184}" type="pres">
      <dgm:prSet presAssocID="{99ECB358-2986-46CF-B701-43DD55B109BE}" presName="sibTrans" presStyleCnt="0"/>
      <dgm:spPr/>
    </dgm:pt>
    <dgm:pt modelId="{D5B445DE-6A7E-45D5-B986-643E2B45E33D}" type="pres">
      <dgm:prSet presAssocID="{E33B5B80-7476-43C1-8943-12D68D309A3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56CDEB6-F769-4BC6-BD7F-FA8E87522B1A}" srcId="{75D58A21-30FA-4B58-A970-437BBC44FDFE}" destId="{BA9300A8-3BCD-4D6F-A147-AE46AC27EBDF}" srcOrd="2" destOrd="0" parTransId="{D2F4FC3A-66B0-4A56-9303-8EA84784B161}" sibTransId="{013C4B53-BC72-47AD-AE79-7E43CC49D828}"/>
    <dgm:cxn modelId="{8D8052F8-28E4-4742-A2CD-EBFA32169B8D}" type="presOf" srcId="{E33B5B80-7476-43C1-8943-12D68D309A3F}" destId="{D5B445DE-6A7E-45D5-B986-643E2B45E33D}" srcOrd="0" destOrd="0" presId="urn:microsoft.com/office/officeart/2005/8/layout/default"/>
    <dgm:cxn modelId="{1391FC20-C0B9-4785-B55E-EC1FAA1E244A}" type="presOf" srcId="{A40F942B-D5C0-49D9-9F39-42F09AAEE304}" destId="{CF3696B3-708B-4307-820C-FC1836166180}" srcOrd="0" destOrd="0" presId="urn:microsoft.com/office/officeart/2005/8/layout/default"/>
    <dgm:cxn modelId="{445C1FAD-B5DB-4D19-ADB3-BF0ACBED1D7C}" type="presOf" srcId="{EE22C540-EF81-45D8-910A-CD031A1928E9}" destId="{465D6B02-70D7-4042-9720-DE28B5F77569}" srcOrd="0" destOrd="0" presId="urn:microsoft.com/office/officeart/2005/8/layout/default"/>
    <dgm:cxn modelId="{36E63337-B087-444F-8982-ACC36ECE499D}" srcId="{75D58A21-30FA-4B58-A970-437BBC44FDFE}" destId="{EE22C540-EF81-45D8-910A-CD031A1928E9}" srcOrd="3" destOrd="0" parTransId="{E27DB9F6-F4E5-46CA-B121-16E3792AE0F9}" sibTransId="{99ECB358-2986-46CF-B701-43DD55B109BE}"/>
    <dgm:cxn modelId="{FA1F6B5B-F887-42AC-AB91-6C7735C7121E}" type="presOf" srcId="{75D58A21-30FA-4B58-A970-437BBC44FDFE}" destId="{D4EE5EFB-FE16-48DF-BBB7-3EC211EDAB54}" srcOrd="0" destOrd="0" presId="urn:microsoft.com/office/officeart/2005/8/layout/default"/>
    <dgm:cxn modelId="{E95925D8-50BB-4393-9520-28EF984F44FF}" type="presOf" srcId="{E75D3187-5ECC-4DFA-8C76-B2DE221453E8}" destId="{BE18B76C-AC50-46EF-A5C5-150ECECC8F4C}" srcOrd="0" destOrd="0" presId="urn:microsoft.com/office/officeart/2005/8/layout/default"/>
    <dgm:cxn modelId="{D7B744E0-7571-4491-95B0-63AEAEF493BD}" srcId="{75D58A21-30FA-4B58-A970-437BBC44FDFE}" destId="{E75D3187-5ECC-4DFA-8C76-B2DE221453E8}" srcOrd="1" destOrd="0" parTransId="{123C4211-EB3C-4F50-A8EE-323B5B82C8FD}" sibTransId="{F1ED7965-F3C5-4DBC-B1DE-91ACD20571FA}"/>
    <dgm:cxn modelId="{4AA1B366-BA62-4208-9098-88B47D379DDC}" srcId="{75D58A21-30FA-4B58-A970-437BBC44FDFE}" destId="{E33B5B80-7476-43C1-8943-12D68D309A3F}" srcOrd="4" destOrd="0" parTransId="{86BF3AEC-A5C1-47C6-9DC4-7E53C8738ECF}" sibTransId="{F35A9CB5-C7C2-449D-9B11-6658C9646388}"/>
    <dgm:cxn modelId="{6ACFAAE8-1E63-498B-8E74-A31102EEBFF4}" type="presOf" srcId="{BA9300A8-3BCD-4D6F-A147-AE46AC27EBDF}" destId="{868A9CD3-5067-4156-9839-B2CEFEB605C0}" srcOrd="0" destOrd="0" presId="urn:microsoft.com/office/officeart/2005/8/layout/default"/>
    <dgm:cxn modelId="{52562294-1EE5-4446-A352-EE234CF7B2F9}" srcId="{75D58A21-30FA-4B58-A970-437BBC44FDFE}" destId="{A40F942B-D5C0-49D9-9F39-42F09AAEE304}" srcOrd="0" destOrd="0" parTransId="{43734BA3-97DC-4660-B6E2-B5CCDC5FC9FA}" sibTransId="{7FED9E96-3E5B-4D16-8664-C5599970B433}"/>
    <dgm:cxn modelId="{A2B9314D-03AD-43C1-B044-1C43B3B487A1}" type="presParOf" srcId="{D4EE5EFB-FE16-48DF-BBB7-3EC211EDAB54}" destId="{CF3696B3-708B-4307-820C-FC1836166180}" srcOrd="0" destOrd="0" presId="urn:microsoft.com/office/officeart/2005/8/layout/default"/>
    <dgm:cxn modelId="{908F0DD5-01E8-4FF9-8768-E1E24D80A942}" type="presParOf" srcId="{D4EE5EFB-FE16-48DF-BBB7-3EC211EDAB54}" destId="{647E5F2B-5EF2-4D6C-BDAF-DDB18401BC07}" srcOrd="1" destOrd="0" presId="urn:microsoft.com/office/officeart/2005/8/layout/default"/>
    <dgm:cxn modelId="{E0ABC190-FA30-4A16-B04E-27CCD074C9D3}" type="presParOf" srcId="{D4EE5EFB-FE16-48DF-BBB7-3EC211EDAB54}" destId="{BE18B76C-AC50-46EF-A5C5-150ECECC8F4C}" srcOrd="2" destOrd="0" presId="urn:microsoft.com/office/officeart/2005/8/layout/default"/>
    <dgm:cxn modelId="{A4A85701-7672-4197-AC6B-263A84E60097}" type="presParOf" srcId="{D4EE5EFB-FE16-48DF-BBB7-3EC211EDAB54}" destId="{CC922260-8F53-4224-81E5-952A317474FA}" srcOrd="3" destOrd="0" presId="urn:microsoft.com/office/officeart/2005/8/layout/default"/>
    <dgm:cxn modelId="{E641B936-446C-4595-8D39-7DBD4E64AC6C}" type="presParOf" srcId="{D4EE5EFB-FE16-48DF-BBB7-3EC211EDAB54}" destId="{868A9CD3-5067-4156-9839-B2CEFEB605C0}" srcOrd="4" destOrd="0" presId="urn:microsoft.com/office/officeart/2005/8/layout/default"/>
    <dgm:cxn modelId="{2E48D45A-9E4D-4B9A-9786-DAD2815852E3}" type="presParOf" srcId="{D4EE5EFB-FE16-48DF-BBB7-3EC211EDAB54}" destId="{0021C0C2-AAB1-4C05-9B30-76AA0656AB5D}" srcOrd="5" destOrd="0" presId="urn:microsoft.com/office/officeart/2005/8/layout/default"/>
    <dgm:cxn modelId="{5DB13EE1-D2DE-4378-AD21-50622FA4DBB9}" type="presParOf" srcId="{D4EE5EFB-FE16-48DF-BBB7-3EC211EDAB54}" destId="{465D6B02-70D7-4042-9720-DE28B5F77569}" srcOrd="6" destOrd="0" presId="urn:microsoft.com/office/officeart/2005/8/layout/default"/>
    <dgm:cxn modelId="{3A583B7E-0B35-421E-9AB2-DE2F7A0861AC}" type="presParOf" srcId="{D4EE5EFB-FE16-48DF-BBB7-3EC211EDAB54}" destId="{DFB4FFAB-AC14-4253-A0BA-17B941521184}" srcOrd="7" destOrd="0" presId="urn:microsoft.com/office/officeart/2005/8/layout/default"/>
    <dgm:cxn modelId="{510B1723-DC42-4D34-8539-F4BEABBFD7B3}" type="presParOf" srcId="{D4EE5EFB-FE16-48DF-BBB7-3EC211EDAB54}" destId="{D5B445DE-6A7E-45D5-B986-643E2B45E33D}" srcOrd="8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D9B707-5725-45EA-B3BC-03493580444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22E1EF0-CEE5-4F47-9555-CB61C007605D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8577828C-B426-4539-89FA-344902C641EB}" type="parTrans" cxnId="{152B36EF-8D70-4C35-BDCC-C570565C01DD}">
      <dgm:prSet/>
      <dgm:spPr/>
      <dgm:t>
        <a:bodyPr/>
        <a:lstStyle/>
        <a:p>
          <a:endParaRPr lang="cs-CZ"/>
        </a:p>
      </dgm:t>
    </dgm:pt>
    <dgm:pt modelId="{53C69C4B-BB29-4E56-BE99-B89489D286E6}" type="sibTrans" cxnId="{152B36EF-8D70-4C35-BDCC-C570565C01DD}">
      <dgm:prSet/>
      <dgm:spPr/>
      <dgm:t>
        <a:bodyPr/>
        <a:lstStyle/>
        <a:p>
          <a:endParaRPr lang="cs-CZ"/>
        </a:p>
      </dgm:t>
    </dgm:pt>
    <dgm:pt modelId="{95E11429-7BB9-471E-B145-A22BB62C7271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558FFB5E-39B2-43CB-BEF7-4F74A646DC6F}" type="parTrans" cxnId="{A3B94761-FC52-4AF4-BB95-533D2CFB3CB0}">
      <dgm:prSet/>
      <dgm:spPr/>
      <dgm:t>
        <a:bodyPr/>
        <a:lstStyle/>
        <a:p>
          <a:endParaRPr lang="cs-CZ"/>
        </a:p>
      </dgm:t>
    </dgm:pt>
    <dgm:pt modelId="{1960E36B-56B5-4F87-8EDE-44663677C08E}" type="sibTrans" cxnId="{A3B94761-FC52-4AF4-BB95-533D2CFB3CB0}">
      <dgm:prSet/>
      <dgm:spPr/>
      <dgm:t>
        <a:bodyPr/>
        <a:lstStyle/>
        <a:p>
          <a:endParaRPr lang="cs-CZ"/>
        </a:p>
      </dgm:t>
    </dgm:pt>
    <dgm:pt modelId="{9441EACF-C5CB-4317-AD20-15BEA5C9B4BD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FEAA8A33-59A0-49C5-A84C-0756FDACE9A7}" type="parTrans" cxnId="{7C460805-0329-490B-88ED-2CAC4904F354}">
      <dgm:prSet/>
      <dgm:spPr/>
      <dgm:t>
        <a:bodyPr/>
        <a:lstStyle/>
        <a:p>
          <a:endParaRPr lang="cs-CZ"/>
        </a:p>
      </dgm:t>
    </dgm:pt>
    <dgm:pt modelId="{5C68A8E0-E3DD-4C5F-A3B5-FEF561B53E9E}" type="sibTrans" cxnId="{7C460805-0329-490B-88ED-2CAC4904F354}">
      <dgm:prSet/>
      <dgm:spPr/>
      <dgm:t>
        <a:bodyPr/>
        <a:lstStyle/>
        <a:p>
          <a:endParaRPr lang="cs-CZ"/>
        </a:p>
      </dgm:t>
    </dgm:pt>
    <dgm:pt modelId="{99A41007-8540-4024-B6F5-65B9A654BD54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052636A7-9A86-4EF3-B697-5FC642E1AB9C}" type="parTrans" cxnId="{3CC6B977-F4CA-4029-A828-2CAFF825B6F2}">
      <dgm:prSet/>
      <dgm:spPr/>
      <dgm:t>
        <a:bodyPr/>
        <a:lstStyle/>
        <a:p>
          <a:endParaRPr lang="cs-CZ"/>
        </a:p>
      </dgm:t>
    </dgm:pt>
    <dgm:pt modelId="{9B3A5DE1-9ACE-4A3D-B081-EEDBC2EC3E4E}" type="sibTrans" cxnId="{3CC6B977-F4CA-4029-A828-2CAFF825B6F2}">
      <dgm:prSet/>
      <dgm:spPr/>
      <dgm:t>
        <a:bodyPr/>
        <a:lstStyle/>
        <a:p>
          <a:endParaRPr lang="cs-CZ"/>
        </a:p>
      </dgm:t>
    </dgm:pt>
    <dgm:pt modelId="{9B726032-6319-4860-A663-091F3B29E295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1A04AD92-D421-46F7-928F-2CB2272C61F5}" type="parTrans" cxnId="{43C2FAE0-6881-4764-A437-C1D1B3D25DC9}">
      <dgm:prSet/>
      <dgm:spPr/>
      <dgm:t>
        <a:bodyPr/>
        <a:lstStyle/>
        <a:p>
          <a:endParaRPr lang="cs-CZ"/>
        </a:p>
      </dgm:t>
    </dgm:pt>
    <dgm:pt modelId="{F1D3ED97-90B6-4BBE-83BC-2FC458279996}" type="sibTrans" cxnId="{43C2FAE0-6881-4764-A437-C1D1B3D25DC9}">
      <dgm:prSet/>
      <dgm:spPr/>
      <dgm:t>
        <a:bodyPr/>
        <a:lstStyle/>
        <a:p>
          <a:endParaRPr lang="cs-CZ"/>
        </a:p>
      </dgm:t>
    </dgm:pt>
    <dgm:pt modelId="{3E1D84F1-EF54-4CC6-82DF-A0BE0AE0C9BB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8D7034ED-8671-4F92-A859-A5999AC080E6}" type="parTrans" cxnId="{4AB7044C-2443-4750-B496-15294C79519D}">
      <dgm:prSet/>
      <dgm:spPr/>
      <dgm:t>
        <a:bodyPr/>
        <a:lstStyle/>
        <a:p>
          <a:endParaRPr lang="cs-CZ"/>
        </a:p>
      </dgm:t>
    </dgm:pt>
    <dgm:pt modelId="{76F70158-D698-49FB-AB7E-ED53EB90F30C}" type="sibTrans" cxnId="{4AB7044C-2443-4750-B496-15294C79519D}">
      <dgm:prSet/>
      <dgm:spPr/>
      <dgm:t>
        <a:bodyPr/>
        <a:lstStyle/>
        <a:p>
          <a:endParaRPr lang="cs-CZ"/>
        </a:p>
      </dgm:t>
    </dgm:pt>
    <dgm:pt modelId="{7CE10E56-D9A4-4D04-B34F-5F59082D01DA}" type="pres">
      <dgm:prSet presAssocID="{5ED9B707-5725-45EA-B3BC-03493580444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906D916-C5F1-4B1F-B3E4-4E6C4C4FF4C2}" type="pres">
      <dgm:prSet presAssocID="{522E1EF0-CEE5-4F47-9555-CB61C007605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9AE646-5A7C-4E79-B133-041590E6DE64}" type="pres">
      <dgm:prSet presAssocID="{53C69C4B-BB29-4E56-BE99-B89489D286E6}" presName="sibTrans" presStyleCnt="0"/>
      <dgm:spPr/>
    </dgm:pt>
    <dgm:pt modelId="{E1C4D38D-F294-47C9-A8EA-5AFD3E9D6E6A}" type="pres">
      <dgm:prSet presAssocID="{95E11429-7BB9-471E-B145-A22BB62C727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03377B-5213-42AE-8E46-76CD196D8497}" type="pres">
      <dgm:prSet presAssocID="{1960E36B-56B5-4F87-8EDE-44663677C08E}" presName="sibTrans" presStyleCnt="0"/>
      <dgm:spPr/>
    </dgm:pt>
    <dgm:pt modelId="{4DCDD2A8-AF1E-45B9-B7DB-1859AE13D1BC}" type="pres">
      <dgm:prSet presAssocID="{9441EACF-C5CB-4317-AD20-15BEA5C9B4B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C3E684-053B-4861-A0F6-CFB86F395A53}" type="pres">
      <dgm:prSet presAssocID="{5C68A8E0-E3DD-4C5F-A3B5-FEF561B53E9E}" presName="sibTrans" presStyleCnt="0"/>
      <dgm:spPr/>
    </dgm:pt>
    <dgm:pt modelId="{20B01C03-BC41-4F56-9611-BB69A5EABCA3}" type="pres">
      <dgm:prSet presAssocID="{99A41007-8540-4024-B6F5-65B9A654BD5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59B499-9B69-478A-8949-A7265DE4AD2A}" type="pres">
      <dgm:prSet presAssocID="{9B3A5DE1-9ACE-4A3D-B081-EEDBC2EC3E4E}" presName="sibTrans" presStyleCnt="0"/>
      <dgm:spPr/>
    </dgm:pt>
    <dgm:pt modelId="{43BA9191-CB28-476A-817C-D318CBAB1859}" type="pres">
      <dgm:prSet presAssocID="{9B726032-6319-4860-A663-091F3B29E29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C6B0874-6339-456A-8748-795B2C936728}" type="pres">
      <dgm:prSet presAssocID="{F1D3ED97-90B6-4BBE-83BC-2FC458279996}" presName="sibTrans" presStyleCnt="0"/>
      <dgm:spPr/>
    </dgm:pt>
    <dgm:pt modelId="{1C828684-1007-4B44-B140-D5BC4A42B8CB}" type="pres">
      <dgm:prSet presAssocID="{3E1D84F1-EF54-4CC6-82DF-A0BE0AE0C9B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6E157C6-7536-4154-815B-ED83B773378C}" type="presOf" srcId="{9B726032-6319-4860-A663-091F3B29E295}" destId="{43BA9191-CB28-476A-817C-D318CBAB1859}" srcOrd="0" destOrd="0" presId="urn:microsoft.com/office/officeart/2005/8/layout/default"/>
    <dgm:cxn modelId="{AB880FBC-E3B8-4D9D-993E-09DDB5573F6C}" type="presOf" srcId="{5ED9B707-5725-45EA-B3BC-03493580444F}" destId="{7CE10E56-D9A4-4D04-B34F-5F59082D01DA}" srcOrd="0" destOrd="0" presId="urn:microsoft.com/office/officeart/2005/8/layout/default"/>
    <dgm:cxn modelId="{300FD576-7AE7-43B1-BFF2-AEE11D13333F}" type="presOf" srcId="{95E11429-7BB9-471E-B145-A22BB62C7271}" destId="{E1C4D38D-F294-47C9-A8EA-5AFD3E9D6E6A}" srcOrd="0" destOrd="0" presId="urn:microsoft.com/office/officeart/2005/8/layout/default"/>
    <dgm:cxn modelId="{7C460805-0329-490B-88ED-2CAC4904F354}" srcId="{5ED9B707-5725-45EA-B3BC-03493580444F}" destId="{9441EACF-C5CB-4317-AD20-15BEA5C9B4BD}" srcOrd="2" destOrd="0" parTransId="{FEAA8A33-59A0-49C5-A84C-0756FDACE9A7}" sibTransId="{5C68A8E0-E3DD-4C5F-A3B5-FEF561B53E9E}"/>
    <dgm:cxn modelId="{A3B94761-FC52-4AF4-BB95-533D2CFB3CB0}" srcId="{5ED9B707-5725-45EA-B3BC-03493580444F}" destId="{95E11429-7BB9-471E-B145-A22BB62C7271}" srcOrd="1" destOrd="0" parTransId="{558FFB5E-39B2-43CB-BEF7-4F74A646DC6F}" sibTransId="{1960E36B-56B5-4F87-8EDE-44663677C08E}"/>
    <dgm:cxn modelId="{3CC6B977-F4CA-4029-A828-2CAFF825B6F2}" srcId="{5ED9B707-5725-45EA-B3BC-03493580444F}" destId="{99A41007-8540-4024-B6F5-65B9A654BD54}" srcOrd="3" destOrd="0" parTransId="{052636A7-9A86-4EF3-B697-5FC642E1AB9C}" sibTransId="{9B3A5DE1-9ACE-4A3D-B081-EEDBC2EC3E4E}"/>
    <dgm:cxn modelId="{4AB7044C-2443-4750-B496-15294C79519D}" srcId="{5ED9B707-5725-45EA-B3BC-03493580444F}" destId="{3E1D84F1-EF54-4CC6-82DF-A0BE0AE0C9BB}" srcOrd="5" destOrd="0" parTransId="{8D7034ED-8671-4F92-A859-A5999AC080E6}" sibTransId="{76F70158-D698-49FB-AB7E-ED53EB90F30C}"/>
    <dgm:cxn modelId="{49E587AD-22E9-438F-8F71-D9B425D87B66}" type="presOf" srcId="{3E1D84F1-EF54-4CC6-82DF-A0BE0AE0C9BB}" destId="{1C828684-1007-4B44-B140-D5BC4A42B8CB}" srcOrd="0" destOrd="0" presId="urn:microsoft.com/office/officeart/2005/8/layout/default"/>
    <dgm:cxn modelId="{36A739EF-8B82-4AA5-B093-06678BAA51C4}" type="presOf" srcId="{522E1EF0-CEE5-4F47-9555-CB61C007605D}" destId="{D906D916-C5F1-4B1F-B3E4-4E6C4C4FF4C2}" srcOrd="0" destOrd="0" presId="urn:microsoft.com/office/officeart/2005/8/layout/default"/>
    <dgm:cxn modelId="{152B36EF-8D70-4C35-BDCC-C570565C01DD}" srcId="{5ED9B707-5725-45EA-B3BC-03493580444F}" destId="{522E1EF0-CEE5-4F47-9555-CB61C007605D}" srcOrd="0" destOrd="0" parTransId="{8577828C-B426-4539-89FA-344902C641EB}" sibTransId="{53C69C4B-BB29-4E56-BE99-B89489D286E6}"/>
    <dgm:cxn modelId="{43C2FAE0-6881-4764-A437-C1D1B3D25DC9}" srcId="{5ED9B707-5725-45EA-B3BC-03493580444F}" destId="{9B726032-6319-4860-A663-091F3B29E295}" srcOrd="4" destOrd="0" parTransId="{1A04AD92-D421-46F7-928F-2CB2272C61F5}" sibTransId="{F1D3ED97-90B6-4BBE-83BC-2FC458279996}"/>
    <dgm:cxn modelId="{FB8B1601-65C6-40AD-9E5C-7D69A65F18A7}" type="presOf" srcId="{99A41007-8540-4024-B6F5-65B9A654BD54}" destId="{20B01C03-BC41-4F56-9611-BB69A5EABCA3}" srcOrd="0" destOrd="0" presId="urn:microsoft.com/office/officeart/2005/8/layout/default"/>
    <dgm:cxn modelId="{D8E9167B-6A1F-492A-BD1C-114555455E5B}" type="presOf" srcId="{9441EACF-C5CB-4317-AD20-15BEA5C9B4BD}" destId="{4DCDD2A8-AF1E-45B9-B7DB-1859AE13D1BC}" srcOrd="0" destOrd="0" presId="urn:microsoft.com/office/officeart/2005/8/layout/default"/>
    <dgm:cxn modelId="{895660BD-6AFE-4E3F-B54B-07F500229D41}" type="presParOf" srcId="{7CE10E56-D9A4-4D04-B34F-5F59082D01DA}" destId="{D906D916-C5F1-4B1F-B3E4-4E6C4C4FF4C2}" srcOrd="0" destOrd="0" presId="urn:microsoft.com/office/officeart/2005/8/layout/default"/>
    <dgm:cxn modelId="{E3B60B65-D222-4E4D-AC4C-0D2BAA9E72A8}" type="presParOf" srcId="{7CE10E56-D9A4-4D04-B34F-5F59082D01DA}" destId="{9D9AE646-5A7C-4E79-B133-041590E6DE64}" srcOrd="1" destOrd="0" presId="urn:microsoft.com/office/officeart/2005/8/layout/default"/>
    <dgm:cxn modelId="{93B81DB1-157B-4788-A04C-48AE06828499}" type="presParOf" srcId="{7CE10E56-D9A4-4D04-B34F-5F59082D01DA}" destId="{E1C4D38D-F294-47C9-A8EA-5AFD3E9D6E6A}" srcOrd="2" destOrd="0" presId="urn:microsoft.com/office/officeart/2005/8/layout/default"/>
    <dgm:cxn modelId="{73D225F2-190B-4782-86C5-D46C4056A5F5}" type="presParOf" srcId="{7CE10E56-D9A4-4D04-B34F-5F59082D01DA}" destId="{F703377B-5213-42AE-8E46-76CD196D8497}" srcOrd="3" destOrd="0" presId="urn:microsoft.com/office/officeart/2005/8/layout/default"/>
    <dgm:cxn modelId="{E5EDD5F5-786C-4382-A201-3FFB3950929D}" type="presParOf" srcId="{7CE10E56-D9A4-4D04-B34F-5F59082D01DA}" destId="{4DCDD2A8-AF1E-45B9-B7DB-1859AE13D1BC}" srcOrd="4" destOrd="0" presId="urn:microsoft.com/office/officeart/2005/8/layout/default"/>
    <dgm:cxn modelId="{CDE6D356-4742-478F-8866-929AE871053B}" type="presParOf" srcId="{7CE10E56-D9A4-4D04-B34F-5F59082D01DA}" destId="{41C3E684-053B-4861-A0F6-CFB86F395A53}" srcOrd="5" destOrd="0" presId="urn:microsoft.com/office/officeart/2005/8/layout/default"/>
    <dgm:cxn modelId="{09AD954C-2B2C-44DF-91F5-F328E70A9819}" type="presParOf" srcId="{7CE10E56-D9A4-4D04-B34F-5F59082D01DA}" destId="{20B01C03-BC41-4F56-9611-BB69A5EABCA3}" srcOrd="6" destOrd="0" presId="urn:microsoft.com/office/officeart/2005/8/layout/default"/>
    <dgm:cxn modelId="{0617A1A4-99B2-4612-8D9C-460354D47AF3}" type="presParOf" srcId="{7CE10E56-D9A4-4D04-B34F-5F59082D01DA}" destId="{4959B499-9B69-478A-8949-A7265DE4AD2A}" srcOrd="7" destOrd="0" presId="urn:microsoft.com/office/officeart/2005/8/layout/default"/>
    <dgm:cxn modelId="{FFAF1263-C929-4930-A264-04E026B40AA8}" type="presParOf" srcId="{7CE10E56-D9A4-4D04-B34F-5F59082D01DA}" destId="{43BA9191-CB28-476A-817C-D318CBAB1859}" srcOrd="8" destOrd="0" presId="urn:microsoft.com/office/officeart/2005/8/layout/default"/>
    <dgm:cxn modelId="{CA38FD1C-4BDD-4FD4-ACAE-4D96A399CDD5}" type="presParOf" srcId="{7CE10E56-D9A4-4D04-B34F-5F59082D01DA}" destId="{AC6B0874-6339-456A-8748-795B2C936728}" srcOrd="9" destOrd="0" presId="urn:microsoft.com/office/officeart/2005/8/layout/default"/>
    <dgm:cxn modelId="{644C8877-27B9-4424-9148-577F3DC038FC}" type="presParOf" srcId="{7CE10E56-D9A4-4D04-B34F-5F59082D01DA}" destId="{1C828684-1007-4B44-B140-D5BC4A42B8CB}" srcOrd="10" destOrd="0" presId="urn:microsoft.com/office/officeart/2005/8/layout/defaul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EEF772-E314-4D2B-B89E-F16DFDADC5A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CABC42A-04CD-4AA3-A671-7B701C625FD9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5B52089A-23CD-41B9-A246-361F5DCEF34B}" type="parTrans" cxnId="{C9F9561A-14A9-4860-B211-FA33CBFE3EA1}">
      <dgm:prSet/>
      <dgm:spPr/>
      <dgm:t>
        <a:bodyPr/>
        <a:lstStyle/>
        <a:p>
          <a:endParaRPr lang="cs-CZ"/>
        </a:p>
      </dgm:t>
    </dgm:pt>
    <dgm:pt modelId="{A83B0AD2-7683-42E5-BC3A-76FA189D7E5B}" type="sibTrans" cxnId="{C9F9561A-14A9-4860-B211-FA33CBFE3EA1}">
      <dgm:prSet/>
      <dgm:spPr/>
      <dgm:t>
        <a:bodyPr/>
        <a:lstStyle/>
        <a:p>
          <a:endParaRPr lang="cs-CZ"/>
        </a:p>
      </dgm:t>
    </dgm:pt>
    <dgm:pt modelId="{7A732352-39F1-40F8-B0D9-884B9ACD6190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9E8C194D-7EAE-4C45-8F6A-1E615B6D3785}" type="parTrans" cxnId="{E7A584A7-BD3C-4D92-9320-791F069F202F}">
      <dgm:prSet/>
      <dgm:spPr/>
      <dgm:t>
        <a:bodyPr/>
        <a:lstStyle/>
        <a:p>
          <a:endParaRPr lang="cs-CZ"/>
        </a:p>
      </dgm:t>
    </dgm:pt>
    <dgm:pt modelId="{93BA115A-CAE8-42FF-84C6-2E6BA6392334}" type="sibTrans" cxnId="{E7A584A7-BD3C-4D92-9320-791F069F202F}">
      <dgm:prSet/>
      <dgm:spPr/>
      <dgm:t>
        <a:bodyPr/>
        <a:lstStyle/>
        <a:p>
          <a:endParaRPr lang="cs-CZ"/>
        </a:p>
      </dgm:t>
    </dgm:pt>
    <dgm:pt modelId="{88B190E4-9241-4FDC-AE76-39DD6C63CB71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308A8D99-84A2-476A-9D1B-639D302B090E}" type="parTrans" cxnId="{D146ECD8-A443-47A7-89F1-D2F9EE689BEC}">
      <dgm:prSet/>
      <dgm:spPr/>
      <dgm:t>
        <a:bodyPr/>
        <a:lstStyle/>
        <a:p>
          <a:endParaRPr lang="cs-CZ"/>
        </a:p>
      </dgm:t>
    </dgm:pt>
    <dgm:pt modelId="{D54A0899-AFD8-47B5-AE37-48C913732137}" type="sibTrans" cxnId="{D146ECD8-A443-47A7-89F1-D2F9EE689BEC}">
      <dgm:prSet/>
      <dgm:spPr/>
      <dgm:t>
        <a:bodyPr/>
        <a:lstStyle/>
        <a:p>
          <a:endParaRPr lang="cs-CZ"/>
        </a:p>
      </dgm:t>
    </dgm:pt>
    <dgm:pt modelId="{DA99074C-0366-448D-B552-22DCDA292779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43D1C86C-6749-4595-A6AD-ACEAB58568F1}" type="parTrans" cxnId="{E73801BC-6AF4-41CA-98BB-352AEB222144}">
      <dgm:prSet/>
      <dgm:spPr/>
      <dgm:t>
        <a:bodyPr/>
        <a:lstStyle/>
        <a:p>
          <a:endParaRPr lang="cs-CZ"/>
        </a:p>
      </dgm:t>
    </dgm:pt>
    <dgm:pt modelId="{CC4A7C27-AAA2-4641-9D10-1FD96134DA00}" type="sibTrans" cxnId="{E73801BC-6AF4-41CA-98BB-352AEB222144}">
      <dgm:prSet/>
      <dgm:spPr/>
      <dgm:t>
        <a:bodyPr/>
        <a:lstStyle/>
        <a:p>
          <a:endParaRPr lang="cs-CZ"/>
        </a:p>
      </dgm:t>
    </dgm:pt>
    <dgm:pt modelId="{11CCBA54-8F72-4B82-B9D5-32053DA6706B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6410A90A-A517-477A-87F8-A063E3238E9D}" type="parTrans" cxnId="{21DEEBC3-2192-4E76-B065-4B6CB4517795}">
      <dgm:prSet/>
      <dgm:spPr/>
      <dgm:t>
        <a:bodyPr/>
        <a:lstStyle/>
        <a:p>
          <a:endParaRPr lang="cs-CZ"/>
        </a:p>
      </dgm:t>
    </dgm:pt>
    <dgm:pt modelId="{26F23ADA-C927-4715-B9D5-A00DC833C1C3}" type="sibTrans" cxnId="{21DEEBC3-2192-4E76-B065-4B6CB4517795}">
      <dgm:prSet/>
      <dgm:spPr/>
      <dgm:t>
        <a:bodyPr/>
        <a:lstStyle/>
        <a:p>
          <a:endParaRPr lang="cs-CZ"/>
        </a:p>
      </dgm:t>
    </dgm:pt>
    <dgm:pt modelId="{04608985-A3CF-4EF1-83C3-7D110CC99690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2AA79A50-E799-464B-B2AA-B650824F498E}" type="parTrans" cxnId="{C4614797-8BE7-4CAC-A2C9-85D94955D6B6}">
      <dgm:prSet/>
      <dgm:spPr/>
      <dgm:t>
        <a:bodyPr/>
        <a:lstStyle/>
        <a:p>
          <a:endParaRPr lang="cs-CZ"/>
        </a:p>
      </dgm:t>
    </dgm:pt>
    <dgm:pt modelId="{90E09E39-6F16-42E0-8114-7C5C978DB16D}" type="sibTrans" cxnId="{C4614797-8BE7-4CAC-A2C9-85D94955D6B6}">
      <dgm:prSet/>
      <dgm:spPr/>
      <dgm:t>
        <a:bodyPr/>
        <a:lstStyle/>
        <a:p>
          <a:endParaRPr lang="cs-CZ"/>
        </a:p>
      </dgm:t>
    </dgm:pt>
    <dgm:pt modelId="{98C08200-81AC-4594-83D4-FBD7898CC24F}" type="pres">
      <dgm:prSet presAssocID="{EAEEF772-E314-4D2B-B89E-F16DFDADC5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FADE526-A3F7-4222-BCEB-561A98F26CB4}" type="pres">
      <dgm:prSet presAssocID="{7CABC42A-04CD-4AA3-A671-7B701C625FD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C596C95-0647-47B7-9DDA-D14C725E98AA}" type="pres">
      <dgm:prSet presAssocID="{A83B0AD2-7683-42E5-BC3A-76FA189D7E5B}" presName="sibTrans" presStyleCnt="0"/>
      <dgm:spPr/>
    </dgm:pt>
    <dgm:pt modelId="{C37B9CEB-7995-4FDF-97F2-38D94C39CD32}" type="pres">
      <dgm:prSet presAssocID="{7A732352-39F1-40F8-B0D9-884B9ACD619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A5583E-2649-4251-BAD6-13991982F098}" type="pres">
      <dgm:prSet presAssocID="{93BA115A-CAE8-42FF-84C6-2E6BA6392334}" presName="sibTrans" presStyleCnt="0"/>
      <dgm:spPr/>
    </dgm:pt>
    <dgm:pt modelId="{8A7CC61F-3C40-4449-B20A-78C09EB05B23}" type="pres">
      <dgm:prSet presAssocID="{88B190E4-9241-4FDC-AE76-39DD6C63CB7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C3417CB-4634-468B-A36F-ACF844CEC827}" type="pres">
      <dgm:prSet presAssocID="{D54A0899-AFD8-47B5-AE37-48C913732137}" presName="sibTrans" presStyleCnt="0"/>
      <dgm:spPr/>
    </dgm:pt>
    <dgm:pt modelId="{A35B25AC-205A-4C55-9B41-DB1F92D9CBD0}" type="pres">
      <dgm:prSet presAssocID="{04608985-A3CF-4EF1-83C3-7D110CC996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591424-44ED-4C95-96A6-6686FD91896D}" type="pres">
      <dgm:prSet presAssocID="{90E09E39-6F16-42E0-8114-7C5C978DB16D}" presName="sibTrans" presStyleCnt="0"/>
      <dgm:spPr/>
    </dgm:pt>
    <dgm:pt modelId="{365E381A-1BFC-470B-A6B6-9C754988BF6B}" type="pres">
      <dgm:prSet presAssocID="{DA99074C-0366-448D-B552-22DCDA29277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269646-3CC9-48FA-8EF8-3E9808825EED}" type="pres">
      <dgm:prSet presAssocID="{CC4A7C27-AAA2-4641-9D10-1FD96134DA00}" presName="sibTrans" presStyleCnt="0"/>
      <dgm:spPr/>
    </dgm:pt>
    <dgm:pt modelId="{5A24CA74-7E99-4BAE-BD44-4B02C8AC24B4}" type="pres">
      <dgm:prSet presAssocID="{11CCBA54-8F72-4B82-B9D5-32053DA6706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4614797-8BE7-4CAC-A2C9-85D94955D6B6}" srcId="{EAEEF772-E314-4D2B-B89E-F16DFDADC5A7}" destId="{04608985-A3CF-4EF1-83C3-7D110CC99690}" srcOrd="3" destOrd="0" parTransId="{2AA79A50-E799-464B-B2AA-B650824F498E}" sibTransId="{90E09E39-6F16-42E0-8114-7C5C978DB16D}"/>
    <dgm:cxn modelId="{D146ECD8-A443-47A7-89F1-D2F9EE689BEC}" srcId="{EAEEF772-E314-4D2B-B89E-F16DFDADC5A7}" destId="{88B190E4-9241-4FDC-AE76-39DD6C63CB71}" srcOrd="2" destOrd="0" parTransId="{308A8D99-84A2-476A-9D1B-639D302B090E}" sibTransId="{D54A0899-AFD8-47B5-AE37-48C913732137}"/>
    <dgm:cxn modelId="{44F017EC-091A-47D2-B746-3CD72629776D}" type="presOf" srcId="{11CCBA54-8F72-4B82-B9D5-32053DA6706B}" destId="{5A24CA74-7E99-4BAE-BD44-4B02C8AC24B4}" srcOrd="0" destOrd="0" presId="urn:microsoft.com/office/officeart/2005/8/layout/default"/>
    <dgm:cxn modelId="{33AEB38C-6E50-4545-9F21-DBD0F43608C9}" type="presOf" srcId="{EAEEF772-E314-4D2B-B89E-F16DFDADC5A7}" destId="{98C08200-81AC-4594-83D4-FBD7898CC24F}" srcOrd="0" destOrd="0" presId="urn:microsoft.com/office/officeart/2005/8/layout/default"/>
    <dgm:cxn modelId="{C9F9561A-14A9-4860-B211-FA33CBFE3EA1}" srcId="{EAEEF772-E314-4D2B-B89E-F16DFDADC5A7}" destId="{7CABC42A-04CD-4AA3-A671-7B701C625FD9}" srcOrd="0" destOrd="0" parTransId="{5B52089A-23CD-41B9-A246-361F5DCEF34B}" sibTransId="{A83B0AD2-7683-42E5-BC3A-76FA189D7E5B}"/>
    <dgm:cxn modelId="{21DEEBC3-2192-4E76-B065-4B6CB4517795}" srcId="{EAEEF772-E314-4D2B-B89E-F16DFDADC5A7}" destId="{11CCBA54-8F72-4B82-B9D5-32053DA6706B}" srcOrd="5" destOrd="0" parTransId="{6410A90A-A517-477A-87F8-A063E3238E9D}" sibTransId="{26F23ADA-C927-4715-B9D5-A00DC833C1C3}"/>
    <dgm:cxn modelId="{958D28BE-F79B-4EDD-B654-9A52042B8FBB}" type="presOf" srcId="{7A732352-39F1-40F8-B0D9-884B9ACD6190}" destId="{C37B9CEB-7995-4FDF-97F2-38D94C39CD32}" srcOrd="0" destOrd="0" presId="urn:microsoft.com/office/officeart/2005/8/layout/default"/>
    <dgm:cxn modelId="{EF7A7181-7D95-4D6C-9235-4081D1315D97}" type="presOf" srcId="{04608985-A3CF-4EF1-83C3-7D110CC99690}" destId="{A35B25AC-205A-4C55-9B41-DB1F92D9CBD0}" srcOrd="0" destOrd="0" presId="urn:microsoft.com/office/officeart/2005/8/layout/default"/>
    <dgm:cxn modelId="{E73801BC-6AF4-41CA-98BB-352AEB222144}" srcId="{EAEEF772-E314-4D2B-B89E-F16DFDADC5A7}" destId="{DA99074C-0366-448D-B552-22DCDA292779}" srcOrd="4" destOrd="0" parTransId="{43D1C86C-6749-4595-A6AD-ACEAB58568F1}" sibTransId="{CC4A7C27-AAA2-4641-9D10-1FD96134DA00}"/>
    <dgm:cxn modelId="{4B4BAACD-43BF-4B54-9C07-7951D6E62BA1}" type="presOf" srcId="{DA99074C-0366-448D-B552-22DCDA292779}" destId="{365E381A-1BFC-470B-A6B6-9C754988BF6B}" srcOrd="0" destOrd="0" presId="urn:microsoft.com/office/officeart/2005/8/layout/default"/>
    <dgm:cxn modelId="{C7E389A2-60B2-472E-BB08-74DE727A5D8A}" type="presOf" srcId="{7CABC42A-04CD-4AA3-A671-7B701C625FD9}" destId="{3FADE526-A3F7-4222-BCEB-561A98F26CB4}" srcOrd="0" destOrd="0" presId="urn:microsoft.com/office/officeart/2005/8/layout/default"/>
    <dgm:cxn modelId="{E7A584A7-BD3C-4D92-9320-791F069F202F}" srcId="{EAEEF772-E314-4D2B-B89E-F16DFDADC5A7}" destId="{7A732352-39F1-40F8-B0D9-884B9ACD6190}" srcOrd="1" destOrd="0" parTransId="{9E8C194D-7EAE-4C45-8F6A-1E615B6D3785}" sibTransId="{93BA115A-CAE8-42FF-84C6-2E6BA6392334}"/>
    <dgm:cxn modelId="{7DCC4E6B-C8E5-43B2-907A-B8A7051A5649}" type="presOf" srcId="{88B190E4-9241-4FDC-AE76-39DD6C63CB71}" destId="{8A7CC61F-3C40-4449-B20A-78C09EB05B23}" srcOrd="0" destOrd="0" presId="urn:microsoft.com/office/officeart/2005/8/layout/default"/>
    <dgm:cxn modelId="{FA99CA4A-D51E-4A27-83D4-D569E0D51225}" type="presParOf" srcId="{98C08200-81AC-4594-83D4-FBD7898CC24F}" destId="{3FADE526-A3F7-4222-BCEB-561A98F26CB4}" srcOrd="0" destOrd="0" presId="urn:microsoft.com/office/officeart/2005/8/layout/default"/>
    <dgm:cxn modelId="{006B005F-3852-4D5E-9A03-B33C76AB065D}" type="presParOf" srcId="{98C08200-81AC-4594-83D4-FBD7898CC24F}" destId="{2C596C95-0647-47B7-9DDA-D14C725E98AA}" srcOrd="1" destOrd="0" presId="urn:microsoft.com/office/officeart/2005/8/layout/default"/>
    <dgm:cxn modelId="{CA358F12-3614-47CA-976A-BCB06A7A4225}" type="presParOf" srcId="{98C08200-81AC-4594-83D4-FBD7898CC24F}" destId="{C37B9CEB-7995-4FDF-97F2-38D94C39CD32}" srcOrd="2" destOrd="0" presId="urn:microsoft.com/office/officeart/2005/8/layout/default"/>
    <dgm:cxn modelId="{FA26BD23-D311-4EA4-892B-6C2C4EB5B87A}" type="presParOf" srcId="{98C08200-81AC-4594-83D4-FBD7898CC24F}" destId="{5FA5583E-2649-4251-BAD6-13991982F098}" srcOrd="3" destOrd="0" presId="urn:microsoft.com/office/officeart/2005/8/layout/default"/>
    <dgm:cxn modelId="{BF8298FF-82A7-422F-BA87-30B0A73635E2}" type="presParOf" srcId="{98C08200-81AC-4594-83D4-FBD7898CC24F}" destId="{8A7CC61F-3C40-4449-B20A-78C09EB05B23}" srcOrd="4" destOrd="0" presId="urn:microsoft.com/office/officeart/2005/8/layout/default"/>
    <dgm:cxn modelId="{877CD838-09F7-49D8-9A6A-58426CDE8186}" type="presParOf" srcId="{98C08200-81AC-4594-83D4-FBD7898CC24F}" destId="{9C3417CB-4634-468B-A36F-ACF844CEC827}" srcOrd="5" destOrd="0" presId="urn:microsoft.com/office/officeart/2005/8/layout/default"/>
    <dgm:cxn modelId="{394B0442-DBED-4C3F-8FEF-C70D9EDAE359}" type="presParOf" srcId="{98C08200-81AC-4594-83D4-FBD7898CC24F}" destId="{A35B25AC-205A-4C55-9B41-DB1F92D9CBD0}" srcOrd="6" destOrd="0" presId="urn:microsoft.com/office/officeart/2005/8/layout/default"/>
    <dgm:cxn modelId="{C604052E-FBD5-4144-A10B-554E2050D98B}" type="presParOf" srcId="{98C08200-81AC-4594-83D4-FBD7898CC24F}" destId="{B1591424-44ED-4C95-96A6-6686FD91896D}" srcOrd="7" destOrd="0" presId="urn:microsoft.com/office/officeart/2005/8/layout/default"/>
    <dgm:cxn modelId="{BAB9F2F0-C740-4E14-AB7B-CAA38749FFCC}" type="presParOf" srcId="{98C08200-81AC-4594-83D4-FBD7898CC24F}" destId="{365E381A-1BFC-470B-A6B6-9C754988BF6B}" srcOrd="8" destOrd="0" presId="urn:microsoft.com/office/officeart/2005/8/layout/default"/>
    <dgm:cxn modelId="{DF54CF41-DF47-4843-9796-D09DE7855E09}" type="presParOf" srcId="{98C08200-81AC-4594-83D4-FBD7898CC24F}" destId="{30269646-3CC9-48FA-8EF8-3E9808825EED}" srcOrd="9" destOrd="0" presId="urn:microsoft.com/office/officeart/2005/8/layout/default"/>
    <dgm:cxn modelId="{67E2C9E9-A0BC-46C1-A80F-3BCD40F408E3}" type="presParOf" srcId="{98C08200-81AC-4594-83D4-FBD7898CC24F}" destId="{5A24CA74-7E99-4BAE-BD44-4B02C8AC24B4}" srcOrd="10" destOrd="0" presId="urn:microsoft.com/office/officeart/2005/8/layout/default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220A0B-2EAE-4F59-8BE4-21CDD67AC67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F103304-2D9A-4D81-BC55-37D7CAE54192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CDF77B56-361C-4A06-9195-B1798A99DC91}" type="parTrans" cxnId="{D6BCFB33-E620-47E3-8654-E28CE4732D51}">
      <dgm:prSet/>
      <dgm:spPr/>
      <dgm:t>
        <a:bodyPr/>
        <a:lstStyle/>
        <a:p>
          <a:endParaRPr lang="cs-CZ"/>
        </a:p>
      </dgm:t>
    </dgm:pt>
    <dgm:pt modelId="{63E4DE91-165A-480D-9942-A0FD6CBCE021}" type="sibTrans" cxnId="{D6BCFB33-E620-47E3-8654-E28CE4732D51}">
      <dgm:prSet/>
      <dgm:spPr/>
      <dgm:t>
        <a:bodyPr/>
        <a:lstStyle/>
        <a:p>
          <a:endParaRPr lang="cs-CZ"/>
        </a:p>
      </dgm:t>
    </dgm:pt>
    <dgm:pt modelId="{AA92E3C7-DE58-4F67-BA7A-9842FDBD182A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84AD1135-F38F-4868-AC2E-1C9254690F41}" type="parTrans" cxnId="{A14F9791-66CE-4377-BAE2-C4096055F0E9}">
      <dgm:prSet/>
      <dgm:spPr/>
      <dgm:t>
        <a:bodyPr/>
        <a:lstStyle/>
        <a:p>
          <a:endParaRPr lang="cs-CZ"/>
        </a:p>
      </dgm:t>
    </dgm:pt>
    <dgm:pt modelId="{519FB932-7889-46DE-9F3C-1EF94A1355AE}" type="sibTrans" cxnId="{A14F9791-66CE-4377-BAE2-C4096055F0E9}">
      <dgm:prSet/>
      <dgm:spPr/>
      <dgm:t>
        <a:bodyPr/>
        <a:lstStyle/>
        <a:p>
          <a:endParaRPr lang="cs-CZ"/>
        </a:p>
      </dgm:t>
    </dgm:pt>
    <dgm:pt modelId="{7FFC4620-AC5B-42E5-9E62-6E364D987FD0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47A5036F-FD0E-4948-9B69-C7953A723AC3}" type="parTrans" cxnId="{517CB4CF-533E-4614-A90F-C3FC5476F21C}">
      <dgm:prSet/>
      <dgm:spPr/>
      <dgm:t>
        <a:bodyPr/>
        <a:lstStyle/>
        <a:p>
          <a:endParaRPr lang="cs-CZ"/>
        </a:p>
      </dgm:t>
    </dgm:pt>
    <dgm:pt modelId="{1F60D884-7855-4D2B-8FA2-E5367A017AE3}" type="sibTrans" cxnId="{517CB4CF-533E-4614-A90F-C3FC5476F21C}">
      <dgm:prSet/>
      <dgm:spPr/>
      <dgm:t>
        <a:bodyPr/>
        <a:lstStyle/>
        <a:p>
          <a:endParaRPr lang="cs-CZ"/>
        </a:p>
      </dgm:t>
    </dgm:pt>
    <dgm:pt modelId="{E1A63249-3984-41C9-8DAA-CCE508A7976A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A893D9AE-300C-42E6-9E6C-77902381BF6B}" type="parTrans" cxnId="{9E1FB0B5-DFF0-4A47-B23A-7F0106A61282}">
      <dgm:prSet/>
      <dgm:spPr/>
      <dgm:t>
        <a:bodyPr/>
        <a:lstStyle/>
        <a:p>
          <a:endParaRPr lang="cs-CZ"/>
        </a:p>
      </dgm:t>
    </dgm:pt>
    <dgm:pt modelId="{1659120B-50FE-4CF0-A629-0ABFEA765881}" type="sibTrans" cxnId="{9E1FB0B5-DFF0-4A47-B23A-7F0106A61282}">
      <dgm:prSet/>
      <dgm:spPr/>
      <dgm:t>
        <a:bodyPr/>
        <a:lstStyle/>
        <a:p>
          <a:endParaRPr lang="cs-CZ"/>
        </a:p>
      </dgm:t>
    </dgm:pt>
    <dgm:pt modelId="{B8EE00BF-AD16-4FBB-B5AF-4520FBA161CA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1FF9265D-6683-4C67-B9B4-740BF01132D4}" type="parTrans" cxnId="{539695E2-4BC0-4974-B8C7-D226D741E969}">
      <dgm:prSet/>
      <dgm:spPr/>
      <dgm:t>
        <a:bodyPr/>
        <a:lstStyle/>
        <a:p>
          <a:endParaRPr lang="cs-CZ"/>
        </a:p>
      </dgm:t>
    </dgm:pt>
    <dgm:pt modelId="{B5C88029-A169-4335-9AAC-3AC8A18A73E8}" type="sibTrans" cxnId="{539695E2-4BC0-4974-B8C7-D226D741E969}">
      <dgm:prSet/>
      <dgm:spPr/>
      <dgm:t>
        <a:bodyPr/>
        <a:lstStyle/>
        <a:p>
          <a:endParaRPr lang="cs-CZ"/>
        </a:p>
      </dgm:t>
    </dgm:pt>
    <dgm:pt modelId="{6E45E80A-BB0F-4F6D-B15D-81FAA7D093E9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2A3CD77A-BED9-4A69-931F-AB2F3413205B}" type="parTrans" cxnId="{190260D1-4A15-4E53-AE51-B44334D1F832}">
      <dgm:prSet/>
      <dgm:spPr/>
      <dgm:t>
        <a:bodyPr/>
        <a:lstStyle/>
        <a:p>
          <a:endParaRPr lang="cs-CZ"/>
        </a:p>
      </dgm:t>
    </dgm:pt>
    <dgm:pt modelId="{E434E788-A7AB-4513-B1C7-D23D9A780DFA}" type="sibTrans" cxnId="{190260D1-4A15-4E53-AE51-B44334D1F832}">
      <dgm:prSet/>
      <dgm:spPr/>
      <dgm:t>
        <a:bodyPr/>
        <a:lstStyle/>
        <a:p>
          <a:endParaRPr lang="cs-CZ"/>
        </a:p>
      </dgm:t>
    </dgm:pt>
    <dgm:pt modelId="{949F9F12-1E71-47BC-B315-44A412150519}" type="pres">
      <dgm:prSet presAssocID="{F5220A0B-2EAE-4F59-8BE4-21CDD67AC6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FE20EDA-97FC-4496-BB3F-7768A02D95F2}" type="pres">
      <dgm:prSet presAssocID="{7F103304-2D9A-4D81-BC55-37D7CAE5419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CF83125-604A-4E7E-882E-C0D836ED8CAF}" type="pres">
      <dgm:prSet presAssocID="{63E4DE91-165A-480D-9942-A0FD6CBCE021}" presName="sibTrans" presStyleCnt="0"/>
      <dgm:spPr/>
    </dgm:pt>
    <dgm:pt modelId="{79F376F9-7D60-49AB-8707-80A73F2CA237}" type="pres">
      <dgm:prSet presAssocID="{AA92E3C7-DE58-4F67-BA7A-9842FDBD182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6B6D62-D76A-4744-B17E-AA51762E38E9}" type="pres">
      <dgm:prSet presAssocID="{519FB932-7889-46DE-9F3C-1EF94A1355AE}" presName="sibTrans" presStyleCnt="0"/>
      <dgm:spPr/>
    </dgm:pt>
    <dgm:pt modelId="{4BA73BD6-B7A6-4B7D-A3BA-6AAD0C7E07D9}" type="pres">
      <dgm:prSet presAssocID="{7FFC4620-AC5B-42E5-9E62-6E364D987FD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6F89E3-4579-4ACF-9682-F0006ABC1414}" type="pres">
      <dgm:prSet presAssocID="{1F60D884-7855-4D2B-8FA2-E5367A017AE3}" presName="sibTrans" presStyleCnt="0"/>
      <dgm:spPr/>
    </dgm:pt>
    <dgm:pt modelId="{B45D6DCC-39F0-40FC-B71A-790F6D0266BF}" type="pres">
      <dgm:prSet presAssocID="{E1A63249-3984-41C9-8DAA-CCE508A7976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EBACEB8-BBF6-4D3A-93A2-F8F0AB0DCFEE}" type="pres">
      <dgm:prSet presAssocID="{1659120B-50FE-4CF0-A629-0ABFEA765881}" presName="sibTrans" presStyleCnt="0"/>
      <dgm:spPr/>
    </dgm:pt>
    <dgm:pt modelId="{E66A6BF2-C19B-459A-9CA4-93CFFA409B1B}" type="pres">
      <dgm:prSet presAssocID="{B8EE00BF-AD16-4FBB-B5AF-4520FBA161C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EB8A8E-906F-41E3-924B-8DD32A8D48A6}" type="pres">
      <dgm:prSet presAssocID="{B5C88029-A169-4335-9AAC-3AC8A18A73E8}" presName="sibTrans" presStyleCnt="0"/>
      <dgm:spPr/>
    </dgm:pt>
    <dgm:pt modelId="{8D8105CC-D93A-40F7-AD1F-2045D0530AFD}" type="pres">
      <dgm:prSet presAssocID="{6E45E80A-BB0F-4F6D-B15D-81FAA7D093E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54E8848-F8C0-4E31-911E-97F59EFF6ED1}" type="presOf" srcId="{B8EE00BF-AD16-4FBB-B5AF-4520FBA161CA}" destId="{E66A6BF2-C19B-459A-9CA4-93CFFA409B1B}" srcOrd="0" destOrd="0" presId="urn:microsoft.com/office/officeart/2005/8/layout/default"/>
    <dgm:cxn modelId="{517CB4CF-533E-4614-A90F-C3FC5476F21C}" srcId="{F5220A0B-2EAE-4F59-8BE4-21CDD67AC676}" destId="{7FFC4620-AC5B-42E5-9E62-6E364D987FD0}" srcOrd="2" destOrd="0" parTransId="{47A5036F-FD0E-4948-9B69-C7953A723AC3}" sibTransId="{1F60D884-7855-4D2B-8FA2-E5367A017AE3}"/>
    <dgm:cxn modelId="{75DF9B37-31A5-4E2F-95F5-FE152C2BC194}" type="presOf" srcId="{6E45E80A-BB0F-4F6D-B15D-81FAA7D093E9}" destId="{8D8105CC-D93A-40F7-AD1F-2045D0530AFD}" srcOrd="0" destOrd="0" presId="urn:microsoft.com/office/officeart/2005/8/layout/default"/>
    <dgm:cxn modelId="{539695E2-4BC0-4974-B8C7-D226D741E969}" srcId="{F5220A0B-2EAE-4F59-8BE4-21CDD67AC676}" destId="{B8EE00BF-AD16-4FBB-B5AF-4520FBA161CA}" srcOrd="4" destOrd="0" parTransId="{1FF9265D-6683-4C67-B9B4-740BF01132D4}" sibTransId="{B5C88029-A169-4335-9AAC-3AC8A18A73E8}"/>
    <dgm:cxn modelId="{F02F6673-513D-4CFE-A35D-8DEA9607A428}" type="presOf" srcId="{7F103304-2D9A-4D81-BC55-37D7CAE54192}" destId="{CFE20EDA-97FC-4496-BB3F-7768A02D95F2}" srcOrd="0" destOrd="0" presId="urn:microsoft.com/office/officeart/2005/8/layout/default"/>
    <dgm:cxn modelId="{9E1FB0B5-DFF0-4A47-B23A-7F0106A61282}" srcId="{F5220A0B-2EAE-4F59-8BE4-21CDD67AC676}" destId="{E1A63249-3984-41C9-8DAA-CCE508A7976A}" srcOrd="3" destOrd="0" parTransId="{A893D9AE-300C-42E6-9E6C-77902381BF6B}" sibTransId="{1659120B-50FE-4CF0-A629-0ABFEA765881}"/>
    <dgm:cxn modelId="{D4E7E2E0-24FA-4CF9-B98E-06E643EC1AB5}" type="presOf" srcId="{7FFC4620-AC5B-42E5-9E62-6E364D987FD0}" destId="{4BA73BD6-B7A6-4B7D-A3BA-6AAD0C7E07D9}" srcOrd="0" destOrd="0" presId="urn:microsoft.com/office/officeart/2005/8/layout/default"/>
    <dgm:cxn modelId="{D6BCFB33-E620-47E3-8654-E28CE4732D51}" srcId="{F5220A0B-2EAE-4F59-8BE4-21CDD67AC676}" destId="{7F103304-2D9A-4D81-BC55-37D7CAE54192}" srcOrd="0" destOrd="0" parTransId="{CDF77B56-361C-4A06-9195-B1798A99DC91}" sibTransId="{63E4DE91-165A-480D-9942-A0FD6CBCE021}"/>
    <dgm:cxn modelId="{1F3B1568-2356-41F6-ABE7-6A292152130E}" type="presOf" srcId="{AA92E3C7-DE58-4F67-BA7A-9842FDBD182A}" destId="{79F376F9-7D60-49AB-8707-80A73F2CA237}" srcOrd="0" destOrd="0" presId="urn:microsoft.com/office/officeart/2005/8/layout/default"/>
    <dgm:cxn modelId="{60A8E3F6-7006-4F39-A0BA-E570E6E6BFFB}" type="presOf" srcId="{E1A63249-3984-41C9-8DAA-CCE508A7976A}" destId="{B45D6DCC-39F0-40FC-B71A-790F6D0266BF}" srcOrd="0" destOrd="0" presId="urn:microsoft.com/office/officeart/2005/8/layout/default"/>
    <dgm:cxn modelId="{190260D1-4A15-4E53-AE51-B44334D1F832}" srcId="{F5220A0B-2EAE-4F59-8BE4-21CDD67AC676}" destId="{6E45E80A-BB0F-4F6D-B15D-81FAA7D093E9}" srcOrd="5" destOrd="0" parTransId="{2A3CD77A-BED9-4A69-931F-AB2F3413205B}" sibTransId="{E434E788-A7AB-4513-B1C7-D23D9A780DFA}"/>
    <dgm:cxn modelId="{A14F9791-66CE-4377-BAE2-C4096055F0E9}" srcId="{F5220A0B-2EAE-4F59-8BE4-21CDD67AC676}" destId="{AA92E3C7-DE58-4F67-BA7A-9842FDBD182A}" srcOrd="1" destOrd="0" parTransId="{84AD1135-F38F-4868-AC2E-1C9254690F41}" sibTransId="{519FB932-7889-46DE-9F3C-1EF94A1355AE}"/>
    <dgm:cxn modelId="{0A35EB29-78F5-4D5E-8DE9-89A57C8CCFAF}" type="presOf" srcId="{F5220A0B-2EAE-4F59-8BE4-21CDD67AC676}" destId="{949F9F12-1E71-47BC-B315-44A412150519}" srcOrd="0" destOrd="0" presId="urn:microsoft.com/office/officeart/2005/8/layout/default"/>
    <dgm:cxn modelId="{78219A13-D301-44A2-99D8-FC0E81B64008}" type="presParOf" srcId="{949F9F12-1E71-47BC-B315-44A412150519}" destId="{CFE20EDA-97FC-4496-BB3F-7768A02D95F2}" srcOrd="0" destOrd="0" presId="urn:microsoft.com/office/officeart/2005/8/layout/default"/>
    <dgm:cxn modelId="{6E9A811F-BEEE-45C0-854A-87C5257CA32B}" type="presParOf" srcId="{949F9F12-1E71-47BC-B315-44A412150519}" destId="{ACF83125-604A-4E7E-882E-C0D836ED8CAF}" srcOrd="1" destOrd="0" presId="urn:microsoft.com/office/officeart/2005/8/layout/default"/>
    <dgm:cxn modelId="{3D3CB270-4E2B-4BBB-9A2B-6B8146DE48CB}" type="presParOf" srcId="{949F9F12-1E71-47BC-B315-44A412150519}" destId="{79F376F9-7D60-49AB-8707-80A73F2CA237}" srcOrd="2" destOrd="0" presId="urn:microsoft.com/office/officeart/2005/8/layout/default"/>
    <dgm:cxn modelId="{C23B5B77-EA27-44E8-929D-85ED5CF73B79}" type="presParOf" srcId="{949F9F12-1E71-47BC-B315-44A412150519}" destId="{826B6D62-D76A-4744-B17E-AA51762E38E9}" srcOrd="3" destOrd="0" presId="urn:microsoft.com/office/officeart/2005/8/layout/default"/>
    <dgm:cxn modelId="{93C21379-8043-4F15-BD04-F643D61126EF}" type="presParOf" srcId="{949F9F12-1E71-47BC-B315-44A412150519}" destId="{4BA73BD6-B7A6-4B7D-A3BA-6AAD0C7E07D9}" srcOrd="4" destOrd="0" presId="urn:microsoft.com/office/officeart/2005/8/layout/default"/>
    <dgm:cxn modelId="{41673A42-0656-4C1F-8D01-7DB2711747FE}" type="presParOf" srcId="{949F9F12-1E71-47BC-B315-44A412150519}" destId="{EC6F89E3-4579-4ACF-9682-F0006ABC1414}" srcOrd="5" destOrd="0" presId="urn:microsoft.com/office/officeart/2005/8/layout/default"/>
    <dgm:cxn modelId="{A4116801-D9C4-4B63-B74D-9406F7E20D89}" type="presParOf" srcId="{949F9F12-1E71-47BC-B315-44A412150519}" destId="{B45D6DCC-39F0-40FC-B71A-790F6D0266BF}" srcOrd="6" destOrd="0" presId="urn:microsoft.com/office/officeart/2005/8/layout/default"/>
    <dgm:cxn modelId="{BE053F04-C700-4F15-9FDD-5B8C1FB14FD1}" type="presParOf" srcId="{949F9F12-1E71-47BC-B315-44A412150519}" destId="{1EBACEB8-BBF6-4D3A-93A2-F8F0AB0DCFEE}" srcOrd="7" destOrd="0" presId="urn:microsoft.com/office/officeart/2005/8/layout/default"/>
    <dgm:cxn modelId="{966294C9-2D81-4126-B103-606F1A966389}" type="presParOf" srcId="{949F9F12-1E71-47BC-B315-44A412150519}" destId="{E66A6BF2-C19B-459A-9CA4-93CFFA409B1B}" srcOrd="8" destOrd="0" presId="urn:microsoft.com/office/officeart/2005/8/layout/default"/>
    <dgm:cxn modelId="{31DC10AD-3472-4FB6-B0A9-68D24E1247AB}" type="presParOf" srcId="{949F9F12-1E71-47BC-B315-44A412150519}" destId="{C8EB8A8E-906F-41E3-924B-8DD32A8D48A6}" srcOrd="9" destOrd="0" presId="urn:microsoft.com/office/officeart/2005/8/layout/default"/>
    <dgm:cxn modelId="{C3E0B3E8-EB25-4162-8E47-5BA071ECB02F}" type="presParOf" srcId="{949F9F12-1E71-47BC-B315-44A412150519}" destId="{8D8105CC-D93A-40F7-AD1F-2045D0530AFD}" srcOrd="10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8E51647-39E0-474D-8611-B85A9747C31D}" type="datetimeFigureOut">
              <a:rPr lang="cs-CZ" smtClean="0"/>
              <a:pPr/>
              <a:t>2.1.2011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BE05816-9BAE-49D3-AFDF-616B2A1091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1647-39E0-474D-8611-B85A9747C31D}" type="datetimeFigureOut">
              <a:rPr lang="cs-CZ" smtClean="0"/>
              <a:pPr/>
              <a:t>2.1.2011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5816-9BAE-49D3-AFDF-616B2A1091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1647-39E0-474D-8611-B85A9747C31D}" type="datetimeFigureOut">
              <a:rPr lang="cs-CZ" smtClean="0"/>
              <a:pPr/>
              <a:t>2.1.2011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5816-9BAE-49D3-AFDF-616B2A1091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8E51647-39E0-474D-8611-B85A9747C31D}" type="datetimeFigureOut">
              <a:rPr lang="cs-CZ" smtClean="0"/>
              <a:pPr/>
              <a:t>2.1.2011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E05816-9BAE-49D3-AFDF-616B2A10914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8E51647-39E0-474D-8611-B85A9747C31D}" type="datetimeFigureOut">
              <a:rPr lang="cs-CZ" smtClean="0"/>
              <a:pPr/>
              <a:t>2.1.2011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BE05816-9BAE-49D3-AFDF-616B2A1091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1647-39E0-474D-8611-B85A9747C31D}" type="datetimeFigureOut">
              <a:rPr lang="cs-CZ" smtClean="0"/>
              <a:pPr/>
              <a:t>2.1.2011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5816-9BAE-49D3-AFDF-616B2A10914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1647-39E0-474D-8611-B85A9747C31D}" type="datetimeFigureOut">
              <a:rPr lang="cs-CZ" smtClean="0"/>
              <a:pPr/>
              <a:t>2.1.2011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5816-9BAE-49D3-AFDF-616B2A10914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E51647-39E0-474D-8611-B85A9747C31D}" type="datetimeFigureOut">
              <a:rPr lang="cs-CZ" smtClean="0"/>
              <a:pPr/>
              <a:t>2.1.2011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E05816-9BAE-49D3-AFDF-616B2A10914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1647-39E0-474D-8611-B85A9747C31D}" type="datetimeFigureOut">
              <a:rPr lang="cs-CZ" smtClean="0"/>
              <a:pPr/>
              <a:t>2.1.2011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5816-9BAE-49D3-AFDF-616B2A1091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8E51647-39E0-474D-8611-B85A9747C31D}" type="datetimeFigureOut">
              <a:rPr lang="cs-CZ" smtClean="0"/>
              <a:pPr/>
              <a:t>2.1.2011</a:t>
            </a:fld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E05816-9BAE-49D3-AFDF-616B2A10914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E51647-39E0-474D-8611-B85A9747C31D}" type="datetimeFigureOut">
              <a:rPr lang="cs-CZ" smtClean="0"/>
              <a:pPr/>
              <a:t>2.1.2011</a:t>
            </a:fld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E05816-9BAE-49D3-AFDF-616B2A10914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8E51647-39E0-474D-8611-B85A9747C31D}" type="datetimeFigureOut">
              <a:rPr lang="cs-CZ" smtClean="0"/>
              <a:pPr/>
              <a:t>2.1.2011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BE05816-9BAE-49D3-AFDF-616B2A10914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cs-CZ" sz="9600" dirty="0" smtClean="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</a:rPr>
              <a:t>potraviny</a:t>
            </a:r>
            <a:endParaRPr lang="cs-CZ" sz="9600" dirty="0">
              <a:solidFill>
                <a:schemeClr val="accent1">
                  <a:lumMod val="75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cs-CZ" sz="5400" dirty="0">
              <a:solidFill>
                <a:srgbClr val="00B0F0"/>
              </a:solidFill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cs-CZ" sz="8000" dirty="0" smtClean="0">
                <a:solidFill>
                  <a:schemeClr val="accent1"/>
                </a:solidFill>
                <a:latin typeface="Tw Cen MT Condensed Extra Bold" pitchFamily="34" charset="-18"/>
              </a:rPr>
              <a:t>pečivo</a:t>
            </a:r>
            <a:endParaRPr lang="cs-CZ" sz="8000" dirty="0">
              <a:solidFill>
                <a:schemeClr val="accent1"/>
              </a:solidFill>
              <a:latin typeface="Tw Cen MT Condensed Extra Bold" pitchFamily="34" charset="-1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4C937-8D5C-4821-9899-7AF9700DB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7C44C937-8D5C-4821-9899-7AF9700DB3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B22186-123E-4213-8613-D20DE01D8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A2B22186-123E-4213-8613-D20DE01D84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764E81-1199-4149-AD70-42FBF5812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3B764E81-1199-4149-AD70-42FBF5812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3597DE-7302-47F5-AD24-C2B51494D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563597DE-7302-47F5-AD24-C2B51494D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Tw Cen MT Condensed Extra Bold" pitchFamily="34" charset="-18"/>
              </a:rPr>
              <a:t>Mléko a mléčné výrobky</a:t>
            </a:r>
            <a:endParaRPr lang="cs-CZ" sz="4000" dirty="0">
              <a:solidFill>
                <a:schemeClr val="bg1"/>
              </a:solidFill>
              <a:latin typeface="Tw Cen MT Condensed Extra Bold" pitchFamily="34" charset="-1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290776-A9C2-400C-A82A-085FA2AD5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90290776-A9C2-400C-A82A-085FA2AD51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F9D27C-884C-44DC-B112-1C2B61E92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09F9D27C-884C-44DC-B112-1C2B61E923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2A7038-5A6C-42C9-ABB7-61F18B6D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4B2A7038-5A6C-42C9-ABB7-61F18B6DB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9B695D-494E-4188-A29E-CD4D2472E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EB9B695D-494E-4188-A29E-CD4D2472E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cs-CZ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howcard Gothic" pitchFamily="82" charset="0"/>
              </a:rPr>
              <a:t>Mastné výrobky</a:t>
            </a:r>
            <a:endParaRPr lang="cs-CZ" sz="5400" dirty="0">
              <a:solidFill>
                <a:schemeClr val="accent4">
                  <a:lumMod val="60000"/>
                  <a:lumOff val="40000"/>
                </a:schemeClr>
              </a:solidFill>
              <a:latin typeface="Showcard Gothic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3696B3-708B-4307-820C-FC1836166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CF3696B3-708B-4307-820C-FC18361661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18B76C-AC50-46EF-A5C5-150ECECC8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BE18B76C-AC50-46EF-A5C5-150ECECC8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8A9CD3-5067-4156-9839-B2CEFEB60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868A9CD3-5067-4156-9839-B2CEFEB60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5D6B02-70D7-4042-9720-DE28B5F7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465D6B02-70D7-4042-9720-DE28B5F77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B445DE-6A7E-45D5-B986-643E2B45E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D5B445DE-6A7E-45D5-B986-643E2B45E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cs-CZ" sz="7200" dirty="0" smtClean="0">
                <a:solidFill>
                  <a:srgbClr val="7030A0"/>
                </a:solidFill>
                <a:latin typeface="Tw Cen MT Condensed Extra Bold" pitchFamily="34" charset="-18"/>
              </a:rPr>
              <a:t>cukrovinky</a:t>
            </a:r>
            <a:endParaRPr lang="cs-CZ" sz="7200" dirty="0">
              <a:solidFill>
                <a:srgbClr val="7030A0"/>
              </a:solidFill>
              <a:latin typeface="Tw Cen MT Condensed Extra Bold" pitchFamily="34" charset="-1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06D916-C5F1-4B1F-B3E4-4E6C4C4FF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D906D916-C5F1-4B1F-B3E4-4E6C4C4FF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C4D38D-F294-47C9-A8EA-5AFD3E9D6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E1C4D38D-F294-47C9-A8EA-5AFD3E9D6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CDD2A8-AF1E-45B9-B7DB-1859AE13D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4DCDD2A8-AF1E-45B9-B7DB-1859AE13D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B01C03-BC41-4F56-9611-BB69A5EAB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20B01C03-BC41-4F56-9611-BB69A5EABC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BA9191-CB28-476A-817C-D318CBAB1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43BA9191-CB28-476A-817C-D318CBAB1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828684-1007-4B44-B140-D5BC4A42B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1C828684-1007-4B44-B140-D5BC4A42B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cs-CZ" sz="4800" dirty="0" smtClean="0">
                <a:solidFill>
                  <a:srgbClr val="00B050"/>
                </a:solidFill>
                <a:latin typeface="Showcard Gothic" pitchFamily="82" charset="0"/>
              </a:rPr>
              <a:t>Zelenina a ovoce</a:t>
            </a:r>
            <a:endParaRPr lang="cs-CZ" sz="4800" dirty="0">
              <a:solidFill>
                <a:srgbClr val="00B050"/>
              </a:solidFill>
              <a:latin typeface="Showcard Gothic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ADE526-A3F7-4222-BCEB-561A98F2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3FADE526-A3F7-4222-BCEB-561A98F26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7B9CEB-7995-4FDF-97F2-38D94C39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C37B9CEB-7995-4FDF-97F2-38D94C39C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7CC61F-3C40-4449-B20A-78C09EB05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8A7CC61F-3C40-4449-B20A-78C09EB05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5B25AC-205A-4C55-9B41-DB1F92D9C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A35B25AC-205A-4C55-9B41-DB1F92D9CB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5E381A-1BFC-470B-A6B6-9C754988B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365E381A-1BFC-470B-A6B6-9C754988B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24CA74-7E99-4BAE-BD44-4B02C8AC2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5A24CA74-7E99-4BAE-BD44-4B02C8AC24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cs-CZ" sz="6600" dirty="0" smtClean="0">
                <a:solidFill>
                  <a:schemeClr val="accent3">
                    <a:lumMod val="75000"/>
                  </a:schemeClr>
                </a:solidFill>
                <a:latin typeface="Showcard Gothic" pitchFamily="82" charset="0"/>
              </a:rPr>
              <a:t>nápoje</a:t>
            </a:r>
            <a:endParaRPr lang="cs-CZ" sz="6600" dirty="0">
              <a:solidFill>
                <a:schemeClr val="accent3">
                  <a:lumMod val="75000"/>
                </a:schemeClr>
              </a:solidFill>
              <a:latin typeface="Showcard Gothic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E20EDA-97FC-4496-BB3F-7768A02D9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CFE20EDA-97FC-4496-BB3F-7768A02D95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F376F9-7D60-49AB-8707-80A73F2CA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79F376F9-7D60-49AB-8707-80A73F2CA2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A73BD6-B7A6-4B7D-A3BA-6AAD0C7E0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4BA73BD6-B7A6-4B7D-A3BA-6AAD0C7E07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5D6DCC-39F0-40FC-B71A-790F6D026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B45D6DCC-39F0-40FC-B71A-790F6D026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6A6BF2-C19B-459A-9CA4-93CFFA409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E66A6BF2-C19B-459A-9CA4-93CFFA409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8105CC-D93A-40F7-AD1F-2045D0530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8D8105CC-D93A-40F7-AD1F-2045D0530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Šablona č. </a:t>
            </a:r>
            <a: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33</a:t>
            </a:r>
            <a:endParaRPr lang="cs-CZ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Vypracovala: Květuše Vendégová</a:t>
            </a:r>
          </a:p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Prvouka </a:t>
            </a:r>
          </a:p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2.ročník ZŠ</a:t>
            </a:r>
          </a:p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ZŠ a MŠ Višňová</a:t>
            </a:r>
          </a:p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30.12.2010</a:t>
            </a:r>
          </a:p>
          <a:p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Obrázky </a:t>
            </a:r>
            <a:r>
              <a:rPr lang="cs-CZ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www.google.cz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409</TotalTime>
  <Words>31</Words>
  <Application>Microsoft Office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potraviny</vt:lpstr>
      <vt:lpstr>pečivo</vt:lpstr>
      <vt:lpstr>Mléko a mléčné výrobky</vt:lpstr>
      <vt:lpstr>Mastné výrobky</vt:lpstr>
      <vt:lpstr>cukrovinky</vt:lpstr>
      <vt:lpstr>Zelenina a ovoce</vt:lpstr>
      <vt:lpstr>nápoje</vt:lpstr>
      <vt:lpstr>Šablona č.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Květuše</dc:creator>
  <cp:lastModifiedBy>Květuše</cp:lastModifiedBy>
  <cp:revision>48</cp:revision>
  <dcterms:created xsi:type="dcterms:W3CDTF">2011-01-01T20:14:51Z</dcterms:created>
  <dcterms:modified xsi:type="dcterms:W3CDTF">2011-01-02T23:02:38Z</dcterms:modified>
</cp:coreProperties>
</file>