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62" r:id="rId3"/>
    <p:sldId id="260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2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FC0E1-8F7E-43BD-B9B2-EE3E6971EACC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DF2FE-FFC5-4BFA-A564-6EEB0C77A86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cs-CZ" sz="9600" dirty="0" smtClean="0"/>
              <a:t>člověk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cs-CZ" sz="4800" dirty="0" smtClean="0"/>
              <a:t>KOSTRA</a:t>
            </a:r>
            <a:endParaRPr lang="cs-CZ" sz="4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7146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42852"/>
            <a:ext cx="8143900" cy="42862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b="0" dirty="0" smtClean="0"/>
              <a:t>kostra</a:t>
            </a:r>
            <a:endParaRPr lang="cs-CZ" sz="2400" b="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57158" y="714356"/>
            <a:ext cx="4143404" cy="592935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2060"/>
                </a:solidFill>
                <a:latin typeface="Franklin Gothic Book" pitchFamily="34" charset="0"/>
              </a:rPr>
              <a:t>Je oporou našeho těla.</a:t>
            </a:r>
          </a:p>
          <a:p>
            <a:r>
              <a:rPr lang="cs-CZ" sz="2400" dirty="0" smtClean="0">
                <a:solidFill>
                  <a:srgbClr val="002060"/>
                </a:solidFill>
                <a:latin typeface="Franklin Gothic Book" pitchFamily="34" charset="0"/>
              </a:rPr>
              <a:t>Chrání vnitřní orgány.</a:t>
            </a:r>
          </a:p>
          <a:p>
            <a:r>
              <a:rPr lang="cs-CZ" sz="2400" dirty="0" smtClean="0">
                <a:solidFill>
                  <a:srgbClr val="002060"/>
                </a:solidFill>
                <a:latin typeface="Franklin Gothic Book" pitchFamily="34" charset="0"/>
              </a:rPr>
              <a:t>Na kostru se upínají svaly, které umožňují pohyb.</a:t>
            </a:r>
          </a:p>
          <a:p>
            <a:r>
              <a:rPr lang="cs-CZ" sz="2400" dirty="0" smtClean="0">
                <a:solidFill>
                  <a:srgbClr val="002060"/>
                </a:solidFill>
                <a:latin typeface="Franklin Gothic Book" pitchFamily="34" charset="0"/>
              </a:rPr>
              <a:t>Je složena z velkých i malých kostí.</a:t>
            </a:r>
          </a:p>
          <a:p>
            <a:r>
              <a:rPr lang="cs-CZ" sz="2400" dirty="0" smtClean="0">
                <a:solidFill>
                  <a:srgbClr val="FF0000"/>
                </a:solidFill>
                <a:latin typeface="Franklin Gothic Book" pitchFamily="34" charset="0"/>
              </a:rPr>
              <a:t>Kostra hlavy (lebka)</a:t>
            </a:r>
          </a:p>
          <a:p>
            <a:r>
              <a:rPr lang="cs-CZ" sz="2400" dirty="0" smtClean="0">
                <a:solidFill>
                  <a:srgbClr val="FF0000"/>
                </a:solidFill>
                <a:latin typeface="Franklin Gothic Book" pitchFamily="34" charset="0"/>
              </a:rPr>
              <a:t>Páteř (obratle)</a:t>
            </a:r>
          </a:p>
          <a:p>
            <a:r>
              <a:rPr lang="cs-CZ" sz="2400" dirty="0" smtClean="0">
                <a:solidFill>
                  <a:srgbClr val="FF0000"/>
                </a:solidFill>
                <a:latin typeface="Franklin Gothic Book" pitchFamily="34" charset="0"/>
              </a:rPr>
              <a:t>Žebra</a:t>
            </a:r>
          </a:p>
          <a:p>
            <a:r>
              <a:rPr lang="cs-CZ" sz="2400" dirty="0" smtClean="0">
                <a:solidFill>
                  <a:srgbClr val="FF0000"/>
                </a:solidFill>
                <a:latin typeface="Franklin Gothic Book" pitchFamily="34" charset="0"/>
              </a:rPr>
              <a:t>Pánev</a:t>
            </a:r>
          </a:p>
          <a:p>
            <a:r>
              <a:rPr lang="cs-CZ" sz="2400" dirty="0" smtClean="0">
                <a:solidFill>
                  <a:srgbClr val="FF0000"/>
                </a:solidFill>
                <a:latin typeface="Franklin Gothic Book" pitchFamily="34" charset="0"/>
              </a:rPr>
              <a:t>Kostra horní končetiny</a:t>
            </a:r>
          </a:p>
          <a:p>
            <a:r>
              <a:rPr lang="cs-CZ" sz="2400" dirty="0" smtClean="0">
                <a:solidFill>
                  <a:srgbClr val="FF0000"/>
                </a:solidFill>
                <a:latin typeface="Franklin Gothic Book" pitchFamily="34" charset="0"/>
              </a:rPr>
              <a:t>Kostra dolní končetiny</a:t>
            </a:r>
          </a:p>
          <a:p>
            <a:r>
              <a:rPr lang="cs-CZ" sz="2400" dirty="0" smtClean="0">
                <a:solidFill>
                  <a:srgbClr val="FF0000"/>
                </a:solidFill>
                <a:latin typeface="Franklin Gothic Book" pitchFamily="34" charset="0"/>
              </a:rPr>
              <a:t>Články prstů</a:t>
            </a:r>
          </a:p>
          <a:p>
            <a:endParaRPr lang="cs-CZ" sz="24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endParaRPr lang="cs-CZ" sz="2400" dirty="0">
              <a:solidFill>
                <a:srgbClr val="002060"/>
              </a:solidFill>
              <a:latin typeface="Bodoni MT Condensed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30439" t="16488" r="30439" b="13951"/>
          <a:stretch>
            <a:fillRect/>
          </a:stretch>
        </p:blipFill>
        <p:spPr bwMode="auto">
          <a:xfrm>
            <a:off x="4786314" y="642918"/>
            <a:ext cx="2786082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Šablona č. </a:t>
            </a:r>
            <a:r>
              <a:rPr lang="cs-CZ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27</a:t>
            </a:r>
            <a:endParaRPr lang="cs-CZ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Vypracovala: Květuše Vendégová</a:t>
            </a:r>
          </a:p>
          <a:p>
            <a:r>
              <a:rPr lang="cs-CZ" dirty="0" smtClean="0"/>
              <a:t>Prvouka </a:t>
            </a:r>
          </a:p>
          <a:p>
            <a:r>
              <a:rPr lang="cs-CZ" dirty="0" smtClean="0"/>
              <a:t>2.ročník ZŠ</a:t>
            </a:r>
          </a:p>
          <a:p>
            <a:r>
              <a:rPr lang="cs-CZ" dirty="0" smtClean="0"/>
              <a:t>ZŠ a MŠ Višňová</a:t>
            </a:r>
          </a:p>
          <a:p>
            <a:r>
              <a:rPr lang="cs-CZ" dirty="0" smtClean="0"/>
              <a:t>30.12.2010</a:t>
            </a:r>
          </a:p>
          <a:p>
            <a:r>
              <a:rPr lang="cs-CZ" dirty="0" smtClean="0"/>
              <a:t>Obrázky </a:t>
            </a:r>
            <a:r>
              <a:rPr lang="cs-CZ" b="1" dirty="0" smtClean="0"/>
              <a:t>www.google.cz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97</TotalTime>
  <Words>67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člověk</vt:lpstr>
      <vt:lpstr>kostra</vt:lpstr>
      <vt:lpstr>Šablona č.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Květuše</dc:creator>
  <cp:lastModifiedBy>Květuše</cp:lastModifiedBy>
  <cp:revision>14</cp:revision>
  <dcterms:created xsi:type="dcterms:W3CDTF">2011-01-01T18:08:59Z</dcterms:created>
  <dcterms:modified xsi:type="dcterms:W3CDTF">2011-01-02T12:29:14Z</dcterms:modified>
</cp:coreProperties>
</file>