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1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B524-C9D3-4216-86F8-49EA807F7860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B524-C9D3-4216-86F8-49EA807F7860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B524-C9D3-4216-86F8-49EA807F7860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B524-C9D3-4216-86F8-49EA807F7860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B524-C9D3-4216-86F8-49EA807F7860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B524-C9D3-4216-86F8-49EA807F7860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B524-C9D3-4216-86F8-49EA807F7860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B524-C9D3-4216-86F8-49EA807F7860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B524-C9D3-4216-86F8-49EA807F7860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B524-C9D3-4216-86F8-49EA807F7860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B524-C9D3-4216-86F8-49EA807F7860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509B524-C9D3-4216-86F8-49EA807F7860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qFvQHM1kvIY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Dox_zo2JU7k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7RDm82MTgAw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FVcRFNAlUE&amp;feature=related" TargetMode="External"/><Relationship Id="rId2" Type="http://schemas.openxmlformats.org/officeDocument/2006/relationships/hyperlink" Target="http://www.youtube.com/watch?v=q3ne0CQnNn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IZ3ElNKsccY&amp;feature=related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wf.org/" TargetMode="External"/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1224136"/>
          </a:xfrm>
        </p:spPr>
        <p:txBody>
          <a:bodyPr>
            <a:noAutofit/>
          </a:bodyPr>
          <a:lstStyle/>
          <a:p>
            <a:pPr algn="ctr"/>
            <a:r>
              <a:rPr lang="cs-CZ" sz="2800" dirty="0" smtClean="0">
                <a:solidFill>
                  <a:srgbClr val="FFFF00"/>
                </a:solidFill>
              </a:rPr>
              <a:t>Význam ZOO a botanických zahrad</a:t>
            </a: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85032"/>
            <a:ext cx="9144000" cy="1112120"/>
          </a:xfrm>
        </p:spPr>
        <p:txBody>
          <a:bodyPr>
            <a:noAutofit/>
          </a:bodyPr>
          <a:lstStyle/>
          <a:p>
            <a:pPr algn="ctr"/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892958"/>
            <a:ext cx="8352927" cy="156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8279610" cy="27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7224" y="404664"/>
            <a:ext cx="3931920" cy="966936"/>
          </a:xfrm>
        </p:spPr>
        <p:txBody>
          <a:bodyPr/>
          <a:lstStyle/>
          <a:p>
            <a:r>
              <a:rPr lang="cs-CZ" dirty="0" smtClean="0">
                <a:solidFill>
                  <a:srgbClr val="7030A0"/>
                </a:solidFill>
              </a:rPr>
              <a:t>ZOO Praha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2843808" y="332656"/>
            <a:ext cx="5740281" cy="1038944"/>
          </a:xfrm>
        </p:spPr>
        <p:txBody>
          <a:bodyPr>
            <a:normAutofit/>
          </a:bodyPr>
          <a:lstStyle/>
          <a:p>
            <a:r>
              <a:rPr lang="cs-CZ" sz="2000" b="0" dirty="0" smtClean="0">
                <a:solidFill>
                  <a:srgbClr val="7030A0"/>
                </a:solidFill>
              </a:rPr>
              <a:t>        Záchrana </a:t>
            </a:r>
            <a:r>
              <a:rPr lang="cs-CZ" sz="2000" b="0" dirty="0" smtClean="0">
                <a:solidFill>
                  <a:srgbClr val="7030A0"/>
                </a:solidFill>
              </a:rPr>
              <a:t>koně </a:t>
            </a:r>
            <a:r>
              <a:rPr lang="cs-CZ" sz="2000" b="0" dirty="0" smtClean="0">
                <a:solidFill>
                  <a:srgbClr val="7030A0"/>
                </a:solidFill>
              </a:rPr>
              <a:t>Převalského</a:t>
            </a:r>
          </a:p>
          <a:p>
            <a:r>
              <a:rPr lang="cs-CZ" sz="1400" b="0" dirty="0" smtClean="0">
                <a:hlinkClick r:id="rId2"/>
              </a:rPr>
              <a:t>http://www.youtube.com/watch?v=qFvQHM1kvIY</a:t>
            </a:r>
            <a:endParaRPr lang="cs-CZ" sz="1400" b="0" dirty="0" smtClean="0"/>
          </a:p>
          <a:p>
            <a:endParaRPr lang="cs-CZ" sz="2000" b="0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3"/>
            <a:ext cx="8280920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5005536"/>
          </a:xfrm>
        </p:spPr>
        <p:txBody>
          <a:bodyPr>
            <a:normAutofit/>
          </a:bodyPr>
          <a:lstStyle/>
          <a:p>
            <a:endParaRPr lang="cs-CZ" sz="1800" dirty="0" smtClean="0">
              <a:hlinkClick r:id="rId2"/>
            </a:endParaRPr>
          </a:p>
          <a:p>
            <a:endParaRPr lang="cs-CZ" sz="1800" dirty="0" smtClean="0">
              <a:hlinkClick r:id="rId2"/>
            </a:endParaRPr>
          </a:p>
          <a:p>
            <a:endParaRPr lang="cs-CZ" sz="1800" dirty="0" smtClean="0">
              <a:hlinkClick r:id="rId2"/>
            </a:endParaRPr>
          </a:p>
          <a:p>
            <a:endParaRPr lang="cs-CZ" sz="1800" dirty="0" smtClean="0">
              <a:hlinkClick r:id="rId2"/>
            </a:endParaRPr>
          </a:p>
          <a:p>
            <a:endParaRPr lang="cs-CZ" sz="1800" dirty="0" smtClean="0">
              <a:hlinkClick r:id="rId2"/>
            </a:endParaRPr>
          </a:p>
          <a:p>
            <a:endParaRPr lang="cs-CZ" sz="1800" dirty="0" smtClean="0">
              <a:hlinkClick r:id="rId2"/>
            </a:endParaRPr>
          </a:p>
          <a:p>
            <a:endParaRPr lang="cs-CZ" sz="1800" dirty="0" smtClean="0">
              <a:hlinkClick r:id="rId2"/>
            </a:endParaRPr>
          </a:p>
          <a:p>
            <a:endParaRPr lang="cs-CZ" sz="1800" dirty="0" smtClean="0">
              <a:hlinkClick r:id="rId2"/>
            </a:endParaRPr>
          </a:p>
          <a:p>
            <a:endParaRPr lang="cs-CZ" sz="1800" dirty="0" smtClean="0">
              <a:hlinkClick r:id="rId2"/>
            </a:endParaRPr>
          </a:p>
          <a:p>
            <a:endParaRPr lang="cs-CZ" sz="1800" dirty="0" smtClean="0">
              <a:hlinkClick r:id="rId2"/>
            </a:endParaRPr>
          </a:p>
          <a:p>
            <a:endParaRPr lang="cs-CZ" sz="1800" dirty="0" smtClean="0">
              <a:hlinkClick r:id="rId2"/>
            </a:endParaRPr>
          </a:p>
          <a:p>
            <a:endParaRPr lang="cs-CZ" sz="1800" dirty="0" smtClean="0">
              <a:hlinkClick r:id="rId2"/>
            </a:endParaRPr>
          </a:p>
          <a:p>
            <a:endParaRPr lang="cs-CZ" sz="1800" dirty="0" smtClean="0">
              <a:hlinkClick r:id="rId2"/>
            </a:endParaRPr>
          </a:p>
          <a:p>
            <a:pPr>
              <a:buNone/>
            </a:pPr>
            <a:endParaRPr lang="cs-CZ" sz="1800" dirty="0" smtClean="0">
              <a:hlinkClick r:id="rId2"/>
            </a:endParaRPr>
          </a:p>
          <a:p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030A0"/>
                </a:solidFill>
              </a:rPr>
              <a:t>ZOO Liberec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275856" y="579438"/>
            <a:ext cx="5308233" cy="792162"/>
          </a:xfrm>
        </p:spPr>
        <p:txBody>
          <a:bodyPr>
            <a:normAutofit/>
          </a:bodyPr>
          <a:lstStyle/>
          <a:p>
            <a:r>
              <a:rPr lang="cs-CZ" b="0" dirty="0" smtClean="0"/>
              <a:t>          Tygr bílý</a:t>
            </a:r>
          </a:p>
          <a:p>
            <a:r>
              <a:rPr lang="cs-CZ" sz="1300" b="0" dirty="0" smtClean="0">
                <a:hlinkClick r:id="rId2"/>
              </a:rPr>
              <a:t>http://</a:t>
            </a:r>
            <a:r>
              <a:rPr lang="cs-CZ" sz="1300" b="0" dirty="0" smtClean="0">
                <a:hlinkClick r:id="rId2"/>
              </a:rPr>
              <a:t>www.youtube.com/watch?v=Dox_zo2JU7k</a:t>
            </a:r>
            <a:endParaRPr lang="cs-CZ" sz="1300" b="0" dirty="0" smtClean="0"/>
          </a:p>
          <a:p>
            <a:endParaRPr lang="cs-CZ" sz="1300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8136904" cy="499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ZOO Dvůr Králové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923928" y="579438"/>
            <a:ext cx="4660161" cy="792162"/>
          </a:xfrm>
        </p:spPr>
        <p:txBody>
          <a:bodyPr>
            <a:normAutofit fontScale="92500"/>
          </a:bodyPr>
          <a:lstStyle/>
          <a:p>
            <a:r>
              <a:rPr lang="cs-CZ" b="0" dirty="0" smtClean="0"/>
              <a:t>Nosorožec </a:t>
            </a:r>
            <a:r>
              <a:rPr lang="cs-CZ" b="0" dirty="0" smtClean="0"/>
              <a:t>dvourohý</a:t>
            </a:r>
          </a:p>
          <a:p>
            <a:r>
              <a:rPr lang="cs-CZ" sz="1400" b="0" dirty="0" smtClean="0">
                <a:hlinkClick r:id="rId2"/>
              </a:rPr>
              <a:t>http://</a:t>
            </a:r>
            <a:r>
              <a:rPr lang="cs-CZ" sz="1400" b="0" dirty="0" smtClean="0">
                <a:hlinkClick r:id="rId2"/>
              </a:rPr>
              <a:t>www.youtube.com/watch?v=7RDm82MTgAw</a:t>
            </a:r>
            <a:endParaRPr lang="cs-CZ" sz="1400" b="0" dirty="0" smtClean="0"/>
          </a:p>
          <a:p>
            <a:endParaRPr lang="cs-CZ" sz="1400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8280920" cy="502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Botanická zahrada Praha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79912" y="579438"/>
            <a:ext cx="4804177" cy="792162"/>
          </a:xfrm>
        </p:spPr>
        <p:txBody>
          <a:bodyPr>
            <a:normAutofit fontScale="55000" lnSpcReduction="20000"/>
          </a:bodyPr>
          <a:lstStyle/>
          <a:p>
            <a:r>
              <a:rPr lang="cs-CZ" b="0" dirty="0" smtClean="0"/>
              <a:t>             Japonská zahrada</a:t>
            </a:r>
          </a:p>
          <a:p>
            <a:r>
              <a:rPr lang="cs-CZ" sz="1700" b="0" dirty="0" smtClean="0">
                <a:hlinkClick r:id="rId2"/>
              </a:rPr>
              <a:t>http://</a:t>
            </a:r>
            <a:r>
              <a:rPr lang="cs-CZ" sz="1700" b="0" dirty="0" smtClean="0">
                <a:hlinkClick r:id="rId2"/>
              </a:rPr>
              <a:t>www.youtube.com/watch?v=q3ne0CQnNnM</a:t>
            </a:r>
            <a:endParaRPr lang="cs-CZ" sz="1700" b="0" dirty="0" smtClean="0"/>
          </a:p>
          <a:p>
            <a:r>
              <a:rPr lang="cs-CZ" sz="1700" b="0" dirty="0" smtClean="0">
                <a:hlinkClick r:id="rId3"/>
              </a:rPr>
              <a:t>http://</a:t>
            </a:r>
            <a:r>
              <a:rPr lang="cs-CZ" sz="1700" b="0" dirty="0" smtClean="0">
                <a:hlinkClick r:id="rId3"/>
              </a:rPr>
              <a:t>www.youtube.com/watch?v=pFVcRFNAlUE&amp;feature=related</a:t>
            </a:r>
            <a:endParaRPr lang="cs-CZ" sz="1700" b="0" dirty="0" smtClean="0"/>
          </a:p>
          <a:p>
            <a:endParaRPr lang="cs-CZ" sz="1700" b="0" dirty="0" smtClean="0"/>
          </a:p>
          <a:p>
            <a:endParaRPr lang="cs-CZ" sz="1700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84783"/>
            <a:ext cx="8208912" cy="489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Botanická zahrada Liberec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635896" y="579438"/>
            <a:ext cx="4948193" cy="792162"/>
          </a:xfrm>
        </p:spPr>
        <p:txBody>
          <a:bodyPr/>
          <a:lstStyle/>
          <a:p>
            <a:r>
              <a:rPr lang="cs-CZ" b="0" dirty="0" smtClean="0"/>
              <a:t>      Masožravé rostliny</a:t>
            </a:r>
          </a:p>
          <a:p>
            <a:r>
              <a:rPr lang="cs-CZ" sz="1000" b="0" dirty="0" smtClean="0">
                <a:hlinkClick r:id="rId2"/>
              </a:rPr>
              <a:t>http</a:t>
            </a:r>
            <a:r>
              <a:rPr lang="cs-CZ" sz="1000" b="0" dirty="0" smtClean="0">
                <a:hlinkClick r:id="rId2"/>
              </a:rPr>
              <a:t>://</a:t>
            </a:r>
            <a:r>
              <a:rPr lang="cs-CZ" sz="1000" b="0" dirty="0" smtClean="0">
                <a:hlinkClick r:id="rId2"/>
              </a:rPr>
              <a:t>www.youtube.com/watch?v=IZ3ElNKsccY&amp;feature=related</a:t>
            </a:r>
            <a:endParaRPr lang="cs-CZ" sz="1000" b="0" dirty="0" smtClean="0"/>
          </a:p>
          <a:p>
            <a:endParaRPr lang="cs-CZ" sz="1000" b="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8208912" cy="491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Botanická zahrada Berlín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b="0" dirty="0" smtClean="0"/>
              <a:t>Pavilon kaktusů</a:t>
            </a:r>
            <a:endParaRPr lang="cs-CZ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5"/>
            <a:ext cx="8208912" cy="502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14929"/>
            <a:ext cx="8686800" cy="549775"/>
          </a:xfrm>
        </p:spPr>
        <p:txBody>
          <a:bodyPr>
            <a:normAutofit fontScale="90000"/>
          </a:bodyPr>
          <a:lstStyle/>
          <a:p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endParaRPr lang="cs-CZ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7200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sz="2000" dirty="0" smtClean="0"/>
              <a:t>Tato prezentace byla vytvořena  pro projekt INOVACE  v rámci EU-OPVK, </a:t>
            </a:r>
          </a:p>
          <a:p>
            <a:pPr>
              <a:buNone/>
            </a:pPr>
            <a:r>
              <a:rPr lang="cs-CZ" sz="2000" dirty="0" smtClean="0"/>
              <a:t>který vytvořila ZŠ a MŠ Višňová – šablona č. </a:t>
            </a:r>
            <a:r>
              <a:rPr lang="cs-CZ" sz="2000" smtClean="0"/>
              <a:t>28</a:t>
            </a: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1) </a:t>
            </a:r>
            <a:r>
              <a:rPr lang="cs-CZ" sz="2000" i="1" dirty="0" smtClean="0"/>
              <a:t>jméno autora výukového materiálu</a:t>
            </a:r>
            <a:r>
              <a:rPr lang="cs-CZ" sz="2000" dirty="0" smtClean="0"/>
              <a:t>: Ing. Květuše Vendégová</a:t>
            </a:r>
          </a:p>
          <a:p>
            <a:pPr>
              <a:buNone/>
            </a:pPr>
            <a:r>
              <a:rPr lang="cs-CZ" sz="2000" dirty="0" smtClean="0"/>
              <a:t>2) </a:t>
            </a:r>
            <a:r>
              <a:rPr lang="cs-CZ" sz="2000" i="1" dirty="0" smtClean="0"/>
              <a:t>datum (období), ve kterém byl VM vytvořen</a:t>
            </a:r>
            <a:r>
              <a:rPr lang="cs-CZ" sz="2000" dirty="0" smtClean="0"/>
              <a:t>:  9.11. 2011</a:t>
            </a:r>
          </a:p>
          <a:p>
            <a:pPr>
              <a:buNone/>
            </a:pPr>
            <a:r>
              <a:rPr lang="cs-CZ" sz="2000" dirty="0" smtClean="0"/>
              <a:t>3) </a:t>
            </a:r>
            <a:r>
              <a:rPr lang="cs-CZ" sz="2000" i="1" dirty="0" smtClean="0"/>
              <a:t>ročník, pro který je výukový materiál určen</a:t>
            </a:r>
            <a:r>
              <a:rPr lang="cs-CZ" sz="2000" dirty="0" smtClean="0"/>
              <a:t>:  V. ročník</a:t>
            </a:r>
          </a:p>
          <a:p>
            <a:pPr>
              <a:buNone/>
            </a:pPr>
            <a:r>
              <a:rPr lang="cs-CZ" sz="2000" dirty="0" smtClean="0"/>
              <a:t>4</a:t>
            </a:r>
            <a:r>
              <a:rPr lang="cs-CZ" sz="2000" i="1" dirty="0" smtClean="0"/>
              <a:t>) vzdělávací oblast: </a:t>
            </a:r>
            <a:r>
              <a:rPr lang="cs-CZ" sz="2000" dirty="0" smtClean="0"/>
              <a:t>Inovace a zkvalitnění výuky v oblasti přírodních věd</a:t>
            </a:r>
          </a:p>
          <a:p>
            <a:pPr>
              <a:buNone/>
            </a:pPr>
            <a:r>
              <a:rPr lang="cs-CZ" sz="2000" dirty="0" smtClean="0"/>
              <a:t> Přírodověda –  Význam ZOO a botanických zahrad</a:t>
            </a:r>
          </a:p>
          <a:p>
            <a:pPr>
              <a:buNone/>
            </a:pPr>
            <a:r>
              <a:rPr lang="cs-CZ" sz="2000" dirty="0" smtClean="0"/>
              <a:t>5) </a:t>
            </a:r>
            <a:r>
              <a:rPr lang="cs-CZ" sz="2000" i="1" dirty="0" smtClean="0"/>
              <a:t>metodický list/anotace: </a:t>
            </a:r>
          </a:p>
          <a:p>
            <a:pPr>
              <a:buNone/>
            </a:pPr>
            <a:r>
              <a:rPr lang="cs-CZ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Brainstorming.  Výklad. Upevňování znalostí. </a:t>
            </a:r>
          </a:p>
          <a:p>
            <a:pPr>
              <a:buNone/>
            </a:pPr>
            <a:r>
              <a:rPr lang="pl-PL" sz="1800" dirty="0" smtClean="0"/>
              <a:t>Objevuje a zjišťuje propojenost prvků </a:t>
            </a:r>
            <a:r>
              <a:rPr lang="cs-CZ" sz="1800" dirty="0" smtClean="0"/>
              <a:t>živé a neživé přírody, princip rovnováhy</a:t>
            </a:r>
          </a:p>
          <a:p>
            <a:pPr>
              <a:buNone/>
            </a:pPr>
            <a:r>
              <a:rPr lang="cs-CZ" sz="1800" dirty="0" smtClean="0"/>
              <a:t>přírody a nachazí souvislosti mezi konečným vzhledem přírody a činností člověka.</a:t>
            </a:r>
          </a:p>
          <a:p>
            <a:pPr>
              <a:buNone/>
            </a:pPr>
            <a:r>
              <a:rPr lang="cs-CZ" sz="1800" dirty="0" smtClean="0"/>
              <a:t>Vyhledávání ZOO a botanických zahrad na internetu. Žáci vytvoří svoji vlastní prezentaci.</a:t>
            </a:r>
            <a:endParaRPr lang="cs-CZ" sz="2000" dirty="0" smtClean="0"/>
          </a:p>
          <a:p>
            <a:endParaRPr lang="cs-CZ" sz="20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cs-CZ" sz="20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http://cs.wikipedia.org/</a:t>
            </a:r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http://www.wwf.org/</a:t>
            </a:r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i="1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273</TotalTime>
  <Words>197</Words>
  <Application>Microsoft Office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Aspect</vt:lpstr>
      <vt:lpstr>Význam ZOO a botanických zahrad</vt:lpstr>
      <vt:lpstr>Slide 2</vt:lpstr>
      <vt:lpstr>Slide 3</vt:lpstr>
      <vt:lpstr>Slide 4</vt:lpstr>
      <vt:lpstr>Slide 5</vt:lpstr>
      <vt:lpstr>Slide 6</vt:lpstr>
      <vt:lpstr>Slide 7</vt:lpstr>
      <vt:lpstr>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Květuše</dc:creator>
  <cp:lastModifiedBy>Květuše</cp:lastModifiedBy>
  <cp:revision>41</cp:revision>
  <dcterms:created xsi:type="dcterms:W3CDTF">2012-02-04T14:45:01Z</dcterms:created>
  <dcterms:modified xsi:type="dcterms:W3CDTF">2012-02-18T09:57:20Z</dcterms:modified>
</cp:coreProperties>
</file>