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4F659-4236-4272-9D05-266E5FF05BDC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1ADAEE71-C795-4C98-A7F0-71981864D7AA}">
      <dgm:prSet phldrT="[Text]"/>
      <dgm:spPr/>
      <dgm:t>
        <a:bodyPr/>
        <a:lstStyle/>
        <a:p>
          <a:r>
            <a:rPr lang="cs-CZ" dirty="0" smtClean="0"/>
            <a:t>Lesy mírného pásu</a:t>
          </a:r>
          <a:endParaRPr lang="cs-CZ" dirty="0"/>
        </a:p>
      </dgm:t>
    </dgm:pt>
    <dgm:pt modelId="{2BDCC300-7D7F-40F8-B94E-997063DC433A}" type="parTrans" cxnId="{1B54071C-45D1-4FD8-9AE4-3253D25241DC}">
      <dgm:prSet/>
      <dgm:spPr/>
      <dgm:t>
        <a:bodyPr/>
        <a:lstStyle/>
        <a:p>
          <a:endParaRPr lang="cs-CZ"/>
        </a:p>
      </dgm:t>
    </dgm:pt>
    <dgm:pt modelId="{D49B3150-771D-491B-AE56-4679ABAB87A4}" type="sibTrans" cxnId="{1B54071C-45D1-4FD8-9AE4-3253D25241DC}">
      <dgm:prSet/>
      <dgm:spPr/>
      <dgm:t>
        <a:bodyPr/>
        <a:lstStyle/>
        <a:p>
          <a:endParaRPr lang="cs-CZ"/>
        </a:p>
      </dgm:t>
    </dgm:pt>
    <dgm:pt modelId="{4D7341DB-C4C3-4B18-8125-B9A0ED5BC2C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Smíšené a listnaté lesy</a:t>
          </a:r>
          <a:endParaRPr lang="cs-CZ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7EB63D7-5E31-4C35-8BA2-8252DDA3D1AB}" type="sibTrans" cxnId="{A70C1B98-22FC-4C35-B092-4D071787D454}">
      <dgm:prSet/>
      <dgm:spPr/>
      <dgm:t>
        <a:bodyPr/>
        <a:lstStyle/>
        <a:p>
          <a:endParaRPr lang="cs-CZ"/>
        </a:p>
      </dgm:t>
    </dgm:pt>
    <dgm:pt modelId="{B3E33A5E-D5DB-4D49-B723-25921DDC2137}" type="parTrans" cxnId="{A70C1B98-22FC-4C35-B092-4D071787D454}">
      <dgm:prSet/>
      <dgm:spPr/>
      <dgm:t>
        <a:bodyPr/>
        <a:lstStyle/>
        <a:p>
          <a:endParaRPr lang="cs-CZ"/>
        </a:p>
      </dgm:t>
    </dgm:pt>
    <dgm:pt modelId="{46D110DC-00AD-4866-823A-ACA008B6AC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b="1" dirty="0" smtClean="0">
              <a:solidFill>
                <a:schemeClr val="bg2">
                  <a:lumMod val="10000"/>
                </a:schemeClr>
              </a:solidFill>
            </a:rPr>
            <a:t>Jehličnaté lesy</a:t>
          </a:r>
          <a:endParaRPr lang="cs-CZ" b="1" dirty="0">
            <a:solidFill>
              <a:schemeClr val="bg2">
                <a:lumMod val="10000"/>
              </a:schemeClr>
            </a:solidFill>
          </a:endParaRPr>
        </a:p>
      </dgm:t>
    </dgm:pt>
    <dgm:pt modelId="{FB6465F8-5DFB-4350-BAFC-1A5862E3CB51}" type="sibTrans" cxnId="{52164842-6E8F-4029-8AC8-86D9184C58A8}">
      <dgm:prSet/>
      <dgm:spPr/>
      <dgm:t>
        <a:bodyPr/>
        <a:lstStyle/>
        <a:p>
          <a:endParaRPr lang="cs-CZ"/>
        </a:p>
      </dgm:t>
    </dgm:pt>
    <dgm:pt modelId="{1CB167D9-1BEF-4C7C-B03F-9038B0BFE5E7}" type="parTrans" cxnId="{52164842-6E8F-4029-8AC8-86D9184C58A8}">
      <dgm:prSet/>
      <dgm:spPr/>
      <dgm:t>
        <a:bodyPr/>
        <a:lstStyle/>
        <a:p>
          <a:endParaRPr lang="cs-CZ"/>
        </a:p>
      </dgm:t>
    </dgm:pt>
    <dgm:pt modelId="{A2387726-4422-438F-96C3-7BC4937E90E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b="1" dirty="0">
            <a:solidFill>
              <a:schemeClr val="bg2">
                <a:lumMod val="10000"/>
              </a:schemeClr>
            </a:solidFill>
          </a:endParaRPr>
        </a:p>
      </dgm:t>
    </dgm:pt>
    <dgm:pt modelId="{6142643C-148D-4ABA-8795-ED8757231D3E}" type="sibTrans" cxnId="{14D9F0E0-797E-42A5-B775-6E2246D6BBD5}">
      <dgm:prSet/>
      <dgm:spPr/>
      <dgm:t>
        <a:bodyPr/>
        <a:lstStyle/>
        <a:p>
          <a:endParaRPr lang="cs-CZ"/>
        </a:p>
      </dgm:t>
    </dgm:pt>
    <dgm:pt modelId="{A2A80C86-62E0-4254-8BCA-57C1026715CB}" type="parTrans" cxnId="{14D9F0E0-797E-42A5-B775-6E2246D6BBD5}">
      <dgm:prSet/>
      <dgm:spPr/>
      <dgm:t>
        <a:bodyPr/>
        <a:lstStyle/>
        <a:p>
          <a:endParaRPr lang="cs-CZ"/>
        </a:p>
      </dgm:t>
    </dgm:pt>
    <dgm:pt modelId="{27510DB4-1699-44EF-B737-2483AED62F1E}" type="pres">
      <dgm:prSet presAssocID="{8484F659-4236-4272-9D05-266E5FF05B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5144B7-E32B-4584-9F6A-54C9C569FA1A}" type="pres">
      <dgm:prSet presAssocID="{1ADAEE71-C795-4C98-A7F0-71981864D7AA}" presName="roof" presStyleLbl="dkBgShp" presStyleIdx="0" presStyleCnt="2" custLinFactNeighborX="1001" custLinFactNeighborY="2106"/>
      <dgm:spPr/>
      <dgm:t>
        <a:bodyPr/>
        <a:lstStyle/>
        <a:p>
          <a:endParaRPr lang="cs-CZ"/>
        </a:p>
      </dgm:t>
    </dgm:pt>
    <dgm:pt modelId="{6689ABF6-CC7E-44A6-8D63-AC0B654B6903}" type="pres">
      <dgm:prSet presAssocID="{1ADAEE71-C795-4C98-A7F0-71981864D7AA}" presName="pillars" presStyleCnt="0"/>
      <dgm:spPr/>
    </dgm:pt>
    <dgm:pt modelId="{B1323577-40C3-4CBE-8E49-27FE7C3464A2}" type="pres">
      <dgm:prSet presAssocID="{1ADAEE71-C795-4C98-A7F0-71981864D7AA}" presName="pillar1" presStyleLbl="node1" presStyleIdx="0" presStyleCnt="3" custScaleX="1107" custLinFactNeighborX="-13170" custLinFactNeighborY="39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949CC-27BE-4020-9E47-B88828202B5D}" type="pres">
      <dgm:prSet presAssocID="{46D110DC-00AD-4866-823A-ACA008B6ACE8}" presName="pillarX" presStyleLbl="node1" presStyleIdx="1" presStyleCnt="3" custScaleX="1046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2FC5D6-9A15-4E7E-9F55-EBE5C6B9DED5}" type="pres">
      <dgm:prSet presAssocID="{4D7341DB-C4C3-4B18-8125-B9A0ED5BC2C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196F61-3B98-465D-BDE1-3370AABE244C}" type="pres">
      <dgm:prSet presAssocID="{1ADAEE71-C795-4C98-A7F0-71981864D7AA}" presName="base" presStyleLbl="dkBgShp" presStyleIdx="1" presStyleCnt="2"/>
      <dgm:spPr/>
    </dgm:pt>
  </dgm:ptLst>
  <dgm:cxnLst>
    <dgm:cxn modelId="{AE71A362-4CAD-42D4-A4AB-FEDD293EDDB4}" type="presOf" srcId="{8484F659-4236-4272-9D05-266E5FF05BDC}" destId="{27510DB4-1699-44EF-B737-2483AED62F1E}" srcOrd="0" destOrd="0" presId="urn:microsoft.com/office/officeart/2005/8/layout/hList3"/>
    <dgm:cxn modelId="{52164842-6E8F-4029-8AC8-86D9184C58A8}" srcId="{1ADAEE71-C795-4C98-A7F0-71981864D7AA}" destId="{46D110DC-00AD-4866-823A-ACA008B6ACE8}" srcOrd="1" destOrd="0" parTransId="{1CB167D9-1BEF-4C7C-B03F-9038B0BFE5E7}" sibTransId="{FB6465F8-5DFB-4350-BAFC-1A5862E3CB51}"/>
    <dgm:cxn modelId="{14D9F0E0-797E-42A5-B775-6E2246D6BBD5}" srcId="{1ADAEE71-C795-4C98-A7F0-71981864D7AA}" destId="{A2387726-4422-438F-96C3-7BC4937E90E2}" srcOrd="0" destOrd="0" parTransId="{A2A80C86-62E0-4254-8BCA-57C1026715CB}" sibTransId="{6142643C-148D-4ABA-8795-ED8757231D3E}"/>
    <dgm:cxn modelId="{4E8DD7F6-D383-413B-AEC0-2E83E36F9DE4}" type="presOf" srcId="{A2387726-4422-438F-96C3-7BC4937E90E2}" destId="{B1323577-40C3-4CBE-8E49-27FE7C3464A2}" srcOrd="0" destOrd="0" presId="urn:microsoft.com/office/officeart/2005/8/layout/hList3"/>
    <dgm:cxn modelId="{78CDD091-E2D8-472E-A3E5-BAB7D844955C}" type="presOf" srcId="{46D110DC-00AD-4866-823A-ACA008B6ACE8}" destId="{930949CC-27BE-4020-9E47-B88828202B5D}" srcOrd="0" destOrd="0" presId="urn:microsoft.com/office/officeart/2005/8/layout/hList3"/>
    <dgm:cxn modelId="{721B0E4F-02B9-447E-A551-82F0E9D9FDB2}" type="presOf" srcId="{4D7341DB-C4C3-4B18-8125-B9A0ED5BC2C4}" destId="{B92FC5D6-9A15-4E7E-9F55-EBE5C6B9DED5}" srcOrd="0" destOrd="0" presId="urn:microsoft.com/office/officeart/2005/8/layout/hList3"/>
    <dgm:cxn modelId="{88C95B0C-5945-4D72-B303-348CF13D61A1}" type="presOf" srcId="{1ADAEE71-C795-4C98-A7F0-71981864D7AA}" destId="{E95144B7-E32B-4584-9F6A-54C9C569FA1A}" srcOrd="0" destOrd="0" presId="urn:microsoft.com/office/officeart/2005/8/layout/hList3"/>
    <dgm:cxn modelId="{1B54071C-45D1-4FD8-9AE4-3253D25241DC}" srcId="{8484F659-4236-4272-9D05-266E5FF05BDC}" destId="{1ADAEE71-C795-4C98-A7F0-71981864D7AA}" srcOrd="0" destOrd="0" parTransId="{2BDCC300-7D7F-40F8-B94E-997063DC433A}" sibTransId="{D49B3150-771D-491B-AE56-4679ABAB87A4}"/>
    <dgm:cxn modelId="{A70C1B98-22FC-4C35-B092-4D071787D454}" srcId="{1ADAEE71-C795-4C98-A7F0-71981864D7AA}" destId="{4D7341DB-C4C3-4B18-8125-B9A0ED5BC2C4}" srcOrd="2" destOrd="0" parTransId="{B3E33A5E-D5DB-4D49-B723-25921DDC2137}" sibTransId="{97EB63D7-5E31-4C35-8BA2-8252DDA3D1AB}"/>
    <dgm:cxn modelId="{A9A98BDE-2022-4CF1-AD8C-6B041441BAF3}" type="presParOf" srcId="{27510DB4-1699-44EF-B737-2483AED62F1E}" destId="{E95144B7-E32B-4584-9F6A-54C9C569FA1A}" srcOrd="0" destOrd="0" presId="urn:microsoft.com/office/officeart/2005/8/layout/hList3"/>
    <dgm:cxn modelId="{59034500-CC99-413E-B325-21686E0AC8C0}" type="presParOf" srcId="{27510DB4-1699-44EF-B737-2483AED62F1E}" destId="{6689ABF6-CC7E-44A6-8D63-AC0B654B6903}" srcOrd="1" destOrd="0" presId="urn:microsoft.com/office/officeart/2005/8/layout/hList3"/>
    <dgm:cxn modelId="{6F7C9D60-0699-4845-A858-5C950C13B3CD}" type="presParOf" srcId="{6689ABF6-CC7E-44A6-8D63-AC0B654B6903}" destId="{B1323577-40C3-4CBE-8E49-27FE7C3464A2}" srcOrd="0" destOrd="0" presId="urn:microsoft.com/office/officeart/2005/8/layout/hList3"/>
    <dgm:cxn modelId="{D6EB4050-D907-46D1-953E-6F6A9DBEC6C1}" type="presParOf" srcId="{6689ABF6-CC7E-44A6-8D63-AC0B654B6903}" destId="{930949CC-27BE-4020-9E47-B88828202B5D}" srcOrd="1" destOrd="0" presId="urn:microsoft.com/office/officeart/2005/8/layout/hList3"/>
    <dgm:cxn modelId="{6ED60BDA-920A-43B3-BAD8-71D3D61C8ECC}" type="presParOf" srcId="{6689ABF6-CC7E-44A6-8D63-AC0B654B6903}" destId="{B92FC5D6-9A15-4E7E-9F55-EBE5C6B9DED5}" srcOrd="2" destOrd="0" presId="urn:microsoft.com/office/officeart/2005/8/layout/hList3"/>
    <dgm:cxn modelId="{382317CC-3BD3-4456-93E0-497F698F4A4D}" type="presParOf" srcId="{27510DB4-1699-44EF-B737-2483AED62F1E}" destId="{31196F61-3B98-465D-BDE1-3370AABE24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144B7-E32B-4584-9F6A-54C9C569FA1A}">
      <dsp:nvSpPr>
        <dsp:cNvPr id="0" name=""/>
        <dsp:cNvSpPr/>
      </dsp:nvSpPr>
      <dsp:spPr>
        <a:xfrm>
          <a:off x="0" y="43552"/>
          <a:ext cx="9144000" cy="206800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Lesy mírného pásu</a:t>
          </a:r>
          <a:endParaRPr lang="cs-CZ" sz="6500" kern="1200" dirty="0"/>
        </a:p>
      </dsp:txBody>
      <dsp:txXfrm>
        <a:off x="0" y="43552"/>
        <a:ext cx="9144000" cy="2068008"/>
      </dsp:txXfrm>
    </dsp:sp>
    <dsp:sp modelId="{B1323577-40C3-4CBE-8E49-27FE7C3464A2}">
      <dsp:nvSpPr>
        <dsp:cNvPr id="0" name=""/>
        <dsp:cNvSpPr/>
      </dsp:nvSpPr>
      <dsp:spPr>
        <a:xfrm>
          <a:off x="0" y="2240244"/>
          <a:ext cx="49178" cy="43428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240244"/>
        <a:ext cx="49178" cy="4342817"/>
      </dsp:txXfrm>
    </dsp:sp>
    <dsp:sp modelId="{930949CC-27BE-4020-9E47-B88828202B5D}">
      <dsp:nvSpPr>
        <dsp:cNvPr id="0" name=""/>
        <dsp:cNvSpPr/>
      </dsp:nvSpPr>
      <dsp:spPr>
        <a:xfrm>
          <a:off x="50781" y="2068008"/>
          <a:ext cx="4649096" cy="434281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 smtClean="0">
              <a:solidFill>
                <a:schemeClr val="bg2">
                  <a:lumMod val="10000"/>
                </a:schemeClr>
              </a:solidFill>
            </a:rPr>
            <a:t>Jehličnaté lesy</a:t>
          </a:r>
          <a:endParaRPr lang="cs-CZ" sz="65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0781" y="2068008"/>
        <a:ext cx="4649096" cy="4342817"/>
      </dsp:txXfrm>
    </dsp:sp>
    <dsp:sp modelId="{B92FC5D6-9A15-4E7E-9F55-EBE5C6B9DED5}">
      <dsp:nvSpPr>
        <dsp:cNvPr id="0" name=""/>
        <dsp:cNvSpPr/>
      </dsp:nvSpPr>
      <dsp:spPr>
        <a:xfrm>
          <a:off x="4699877" y="2068008"/>
          <a:ext cx="4442519" cy="434281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Smíšené a listnaté lesy</a:t>
          </a:r>
          <a:endParaRPr lang="cs-CZ" sz="65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699877" y="2068008"/>
        <a:ext cx="4442519" cy="4342817"/>
      </dsp:txXfrm>
    </dsp:sp>
    <dsp:sp modelId="{31196F61-3B98-465D-BDE1-3370AABE244C}">
      <dsp:nvSpPr>
        <dsp:cNvPr id="0" name=""/>
        <dsp:cNvSpPr/>
      </dsp:nvSpPr>
      <dsp:spPr>
        <a:xfrm>
          <a:off x="0" y="6410825"/>
          <a:ext cx="9144000" cy="48253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12BE-4E0C-4A8B-94D0-CC3F125684B2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B2FB-2F91-4D29-8756-1252D7B1B9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B2FB-2F91-4D29-8756-1252D7B1B96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B2FB-2F91-4D29-8756-1252D7B1B96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D398AC1-F6AA-4556-81AE-990AA3E35A23}" type="datetimeFigureOut">
              <a:rPr lang="cs-CZ" smtClean="0"/>
              <a:pPr/>
              <a:t>4.2.2012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rumlov.cz/obr/region/soucas/8631b.jpg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zistromy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295053"/>
              </p:ext>
            </p:extLst>
          </p:nvPr>
        </p:nvGraphicFramePr>
        <p:xfrm>
          <a:off x="-180528" y="-35361"/>
          <a:ext cx="9144000" cy="689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533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Smíšené a listnaté lesy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410" y="1600200"/>
            <a:ext cx="6463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d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3812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457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457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32656"/>
            <a:ext cx="243459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822443" cy="21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22215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2049016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1" y="2204864"/>
            <a:ext cx="247128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2213992" cy="166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437112"/>
            <a:ext cx="1584176" cy="214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88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188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88640"/>
            <a:ext cx="153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188640"/>
            <a:ext cx="25241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509120"/>
            <a:ext cx="2088232" cy="20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Jehličnaté lesy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840760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944216" cy="27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2643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66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916832"/>
            <a:ext cx="1905000" cy="15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1" y="3140968"/>
            <a:ext cx="29763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204864"/>
            <a:ext cx="20002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4664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93096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2656"/>
            <a:ext cx="1584176" cy="164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3" y="4365104"/>
            <a:ext cx="20309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96952"/>
            <a:ext cx="40290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88640"/>
            <a:ext cx="3960440" cy="273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smtClean="0"/>
              <a:t/>
            </a:r>
            <a:br>
              <a:rPr lang="cs-CZ" sz="2000" smtClean="0"/>
            </a:br>
            <a:r>
              <a:rPr lang="cs-CZ" sz="2000" smtClean="0"/>
              <a:t>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000" dirty="0" smtClean="0"/>
              <a:t>Tato prezentace byla vytvořena  pro projekt INOVACE  v rámci EU-OPVK, </a:t>
            </a:r>
          </a:p>
          <a:p>
            <a:pPr>
              <a:buNone/>
            </a:pPr>
            <a:r>
              <a:rPr lang="cs-CZ" sz="2000" dirty="0" smtClean="0"/>
              <a:t>který vytvořila ZŠ a MŠ Višňová – šablona č. 23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9.11.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v oblasti přírodních věd</a:t>
            </a:r>
          </a:p>
          <a:p>
            <a:pPr>
              <a:buNone/>
            </a:pPr>
            <a:r>
              <a:rPr lang="cs-CZ" sz="2000" dirty="0" smtClean="0"/>
              <a:t> Přírodověda – mírný pás - lesy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Přehled rostlin a živočichů žijících v lesích mírného pásu. </a:t>
            </a:r>
          </a:p>
          <a:p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http://www.ckrumlov.cz/obr/region/soucas/8631b.jpg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http://www.mezistromy.cz/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261</TotalTime>
  <Words>130</Words>
  <Application>Microsoft Office PowerPoint</Application>
  <PresentationFormat>On-screen Show (4:3)</PresentationFormat>
  <Paragraphs>29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Human</vt:lpstr>
      <vt:lpstr>Slide 1</vt:lpstr>
      <vt:lpstr>Smíšené a listnaté lesy</vt:lpstr>
      <vt:lpstr>Slide 3</vt:lpstr>
      <vt:lpstr>Slide 4</vt:lpstr>
      <vt:lpstr>Jehličnaté lesy</vt:lpstr>
      <vt:lpstr>Slide 6</vt:lpstr>
      <vt:lpstr>Slide 7</vt:lpstr>
      <vt:lpstr>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k.vendegova</dc:creator>
  <cp:lastModifiedBy>Květuše</cp:lastModifiedBy>
  <cp:revision>28</cp:revision>
  <dcterms:created xsi:type="dcterms:W3CDTF">2011-12-08T11:08:47Z</dcterms:created>
  <dcterms:modified xsi:type="dcterms:W3CDTF">2012-02-04T15:24:39Z</dcterms:modified>
</cp:coreProperties>
</file>