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6895D-E910-443F-8B2E-18A0979BD458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3E24-8900-4345-9A1D-1A6DFA993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78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3E24-8900-4345-9A1D-1A6DFA99300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10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1C4AF15-7D66-4B26-A9DF-875848A87757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3132746-35F1-4A5A-A5C7-C9EDB9124D0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0"/>
            <a:ext cx="7543800" cy="3212976"/>
          </a:xfrm>
        </p:spPr>
        <p:txBody>
          <a:bodyPr/>
          <a:lstStyle/>
          <a:p>
            <a:r>
              <a:rPr lang="cs-CZ" sz="4400" dirty="0"/>
              <a:t>Inovace a zkvalitnění výuky směřující k rozvoji čtenářské a informační gramotnosti</a:t>
            </a:r>
            <a:br>
              <a:rPr lang="cs-CZ" sz="4400" dirty="0"/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51291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Český jazyk</a:t>
            </a:r>
          </a:p>
          <a:p>
            <a:r>
              <a:rPr lang="cs-CZ" b="1" dirty="0" smtClean="0"/>
              <a:t>3.třída</a:t>
            </a:r>
          </a:p>
          <a:p>
            <a:r>
              <a:rPr lang="cs-CZ" b="1" dirty="0" smtClean="0"/>
              <a:t>Ostrov pokladů-Jiří Žáček- práce s textem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3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ela\Pictures\Moje naskenované obrázky\2011-03 (březen)\skenování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11122" r="24913" b="23046"/>
          <a:stretch/>
        </p:blipFill>
        <p:spPr bwMode="auto">
          <a:xfrm>
            <a:off x="2051720" y="0"/>
            <a:ext cx="5256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0"/>
            <a:ext cx="6781800" cy="7173416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Najděte rýmy a označte je.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Mohl kluk z jabloně opravdu vidět tento obrázek?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Pohybují se tato zvířata volně v naší přírodě?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Kde můžete tato zvířata u nás vidět?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Víte, kde doopravdy žijí?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7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6781800" cy="59115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Tato prezentace byla vytvořena  pro projekt INOVACE  v rámci EU-OPVK, který vytvořila ZŠ a MŠ Višňová         </a:t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Vypracovala: Mgr. Adéla Paříková</a:t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Vytvořeno: </a:t>
            </a:r>
            <a:r>
              <a:rPr lang="cs-CZ" sz="4000" dirty="0" smtClean="0"/>
              <a:t>17.12.2010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1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4248472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Použitá literatura:</a:t>
            </a:r>
            <a:br>
              <a:rPr lang="cs-CZ" sz="4400" dirty="0"/>
            </a:br>
            <a:r>
              <a:rPr lang="cs-CZ" sz="4400" dirty="0"/>
              <a:t>JANÁČKOVÁ, Zita. </a:t>
            </a:r>
            <a:r>
              <a:rPr lang="cs-CZ" sz="4400" i="1" dirty="0"/>
              <a:t>Čítanka pro 3.ročník základní školy </a:t>
            </a:r>
            <a:r>
              <a:rPr lang="cs-CZ" sz="4400" dirty="0"/>
              <a:t>. 1. vydání  Brno : NOVÁ ŠKOLA, 2004. 183 s. ISBN 80-7289-047-6.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</TotalTime>
  <Words>41</Words>
  <Application>Microsoft Office PowerPoint</Application>
  <PresentationFormat>Předvádění na obrazovce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NewsPrint</vt:lpstr>
      <vt:lpstr>Inovace a zkvalitnění výuky směřující k rozvoji čtenářské a informační gramotnosti </vt:lpstr>
      <vt:lpstr>Prezentace aplikace PowerPoint</vt:lpstr>
      <vt:lpstr>      Najděte rýmy a označte je.  Mohl kluk z jabloně opravdu vidět tento obrázek?  Pohybují se tato zvířata volně v naší přírodě?  Kde můžete tato zvířata u nás vidět?  Víte, kde doopravdy žijí?  </vt:lpstr>
      <vt:lpstr>Tato prezentace byla vytvořena  pro projekt INOVACE  v rámci EU-OPVK, který vytvořila ZŠ a MŠ Višňová           Vypracovala: Mgr. Adéla Paříková  Vytvořeno: 17.12.2010 </vt:lpstr>
      <vt:lpstr>Použitá literatura: JANÁČKOVÁ, Zita. Čítanka pro 3.ročník základní školy . 1. vydání  Brno : NOVÁ ŠKOLA, 2004. 183 s. ISBN 80-7289-047-6.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a zkvalitnění výuky směřující k rozvoji čtenářské a informační gramotnosti</dc:title>
  <dc:creator>Adela</dc:creator>
  <cp:lastModifiedBy>Adela</cp:lastModifiedBy>
  <cp:revision>3</cp:revision>
  <dcterms:created xsi:type="dcterms:W3CDTF">2011-03-03T07:08:12Z</dcterms:created>
  <dcterms:modified xsi:type="dcterms:W3CDTF">2011-03-06T18:01:28Z</dcterms:modified>
</cp:coreProperties>
</file>