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90C7D-ECFD-4F77-85B9-4B707612C2E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3918A20-D42A-49B8-8CB5-C221D82D80A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Tropický deštný les</a:t>
          </a:r>
          <a:endParaRPr lang="cs-CZ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5F8298A4-23D8-4CB0-9194-7A8F979A6899}" type="parTrans" cxnId="{166FB09A-24BB-47FA-A70A-CC01D55E353E}">
      <dgm:prSet/>
      <dgm:spPr/>
      <dgm:t>
        <a:bodyPr/>
        <a:lstStyle/>
        <a:p>
          <a:endParaRPr lang="cs-CZ"/>
        </a:p>
      </dgm:t>
    </dgm:pt>
    <dgm:pt modelId="{0828DEAA-7B10-45E0-8D10-934E48C65AD4}" type="sibTrans" cxnId="{166FB09A-24BB-47FA-A70A-CC01D55E353E}">
      <dgm:prSet/>
      <dgm:spPr/>
      <dgm:t>
        <a:bodyPr/>
        <a:lstStyle/>
        <a:p>
          <a:endParaRPr lang="cs-CZ"/>
        </a:p>
      </dgm:t>
    </dgm:pt>
    <dgm:pt modelId="{1E52D485-5F7B-4A5A-8116-5FB39FC2A3D3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dirty="0" smtClean="0">
              <a:solidFill>
                <a:schemeClr val="accent1">
                  <a:lumMod val="50000"/>
                </a:schemeClr>
              </a:solidFill>
            </a:rPr>
            <a:t>Savana</a:t>
          </a:r>
          <a:endParaRPr lang="cs-CZ" dirty="0">
            <a:solidFill>
              <a:schemeClr val="accent1">
                <a:lumMod val="50000"/>
              </a:schemeClr>
            </a:solidFill>
          </a:endParaRPr>
        </a:p>
      </dgm:t>
    </dgm:pt>
    <dgm:pt modelId="{C0B38CAE-0F6E-4EB9-A82C-7F9594BB9501}" type="parTrans" cxnId="{1C730182-00E7-4DD7-AF0C-9F32EAFFDAA3}">
      <dgm:prSet/>
      <dgm:spPr/>
      <dgm:t>
        <a:bodyPr/>
        <a:lstStyle/>
        <a:p>
          <a:endParaRPr lang="cs-CZ"/>
        </a:p>
      </dgm:t>
    </dgm:pt>
    <dgm:pt modelId="{F60CF466-82FE-4384-B365-A6769514A7A3}" type="sibTrans" cxnId="{1C730182-00E7-4DD7-AF0C-9F32EAFFDAA3}">
      <dgm:prSet/>
      <dgm:spPr/>
      <dgm:t>
        <a:bodyPr/>
        <a:lstStyle/>
        <a:p>
          <a:endParaRPr lang="cs-CZ"/>
        </a:p>
      </dgm:t>
    </dgm:pt>
    <dgm:pt modelId="{37AF2914-3249-4AD3-A323-A64C37E096A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Poušť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35D67390-B61C-4FDF-A56D-4D193F18E952}" type="parTrans" cxnId="{FC922548-0E66-49CB-89A0-F76A35B2DBE4}">
      <dgm:prSet/>
      <dgm:spPr/>
      <dgm:t>
        <a:bodyPr/>
        <a:lstStyle/>
        <a:p>
          <a:endParaRPr lang="cs-CZ"/>
        </a:p>
      </dgm:t>
    </dgm:pt>
    <dgm:pt modelId="{CA1543E6-8420-4BEA-99C9-E235617028C9}" type="sibTrans" cxnId="{FC922548-0E66-49CB-89A0-F76A35B2DBE4}">
      <dgm:prSet/>
      <dgm:spPr/>
      <dgm:t>
        <a:bodyPr/>
        <a:lstStyle/>
        <a:p>
          <a:endParaRPr lang="cs-CZ"/>
        </a:p>
      </dgm:t>
    </dgm:pt>
    <dgm:pt modelId="{559A91CF-591B-49E8-818E-B34BDB107314}">
      <dgm:prSet phldrT="[Text]"/>
      <dgm:spPr/>
      <dgm:t>
        <a:bodyPr/>
        <a:lstStyle/>
        <a:p>
          <a:r>
            <a:rPr lang="cs-CZ" dirty="0" smtClean="0"/>
            <a:t>Tropický pás</a:t>
          </a:r>
          <a:endParaRPr lang="cs-CZ" dirty="0"/>
        </a:p>
      </dgm:t>
    </dgm:pt>
    <dgm:pt modelId="{E0AFA30F-0ACB-4401-B8B9-F8A2D20214B9}" type="sibTrans" cxnId="{50FF0409-9953-4859-A87C-3B5854126E14}">
      <dgm:prSet/>
      <dgm:spPr/>
      <dgm:t>
        <a:bodyPr/>
        <a:lstStyle/>
        <a:p>
          <a:endParaRPr lang="cs-CZ"/>
        </a:p>
      </dgm:t>
    </dgm:pt>
    <dgm:pt modelId="{19367528-8C10-4034-8047-5C96D32A5AA2}" type="parTrans" cxnId="{50FF0409-9953-4859-A87C-3B5854126E14}">
      <dgm:prSet/>
      <dgm:spPr/>
      <dgm:t>
        <a:bodyPr/>
        <a:lstStyle/>
        <a:p>
          <a:endParaRPr lang="cs-CZ"/>
        </a:p>
      </dgm:t>
    </dgm:pt>
    <dgm:pt modelId="{559C52CD-800F-45CF-B540-0CE8F7322AF7}" type="pres">
      <dgm:prSet presAssocID="{C5990C7D-ECFD-4F77-85B9-4B707612C2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3F5701A-6CF3-4225-96A8-E0214F625142}" type="pres">
      <dgm:prSet presAssocID="{559A91CF-591B-49E8-818E-B34BDB107314}" presName="roof" presStyleLbl="dkBgShp" presStyleIdx="0" presStyleCnt="2" custLinFactNeighborX="126" custLinFactNeighborY="-3197"/>
      <dgm:spPr/>
      <dgm:t>
        <a:bodyPr/>
        <a:lstStyle/>
        <a:p>
          <a:endParaRPr lang="cs-CZ"/>
        </a:p>
      </dgm:t>
    </dgm:pt>
    <dgm:pt modelId="{D78FA6DE-5D3C-4B08-BB2E-B43D6FB26D05}" type="pres">
      <dgm:prSet presAssocID="{559A91CF-591B-49E8-818E-B34BDB107314}" presName="pillars" presStyleCnt="0"/>
      <dgm:spPr/>
    </dgm:pt>
    <dgm:pt modelId="{6E4A302D-4AD5-484D-B1CD-230AD3B9C667}" type="pres">
      <dgm:prSet presAssocID="{559A91CF-591B-49E8-818E-B34BDB107314}" presName="pillar1" presStyleLbl="node1" presStyleIdx="0" presStyleCnt="3" custLinFactNeighborX="-147" custLinFactNeighborY="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D8A04D-88E3-40C3-AD2C-D9671FDE6BA4}" type="pres">
      <dgm:prSet presAssocID="{1E52D485-5F7B-4A5A-8116-5FB39FC2A3D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DC2C7F-2C49-404F-A148-B31B8884D767}" type="pres">
      <dgm:prSet presAssocID="{37AF2914-3249-4AD3-A323-A64C37E096A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3F9F47-7B1F-487B-A217-3171D2648DFA}" type="pres">
      <dgm:prSet presAssocID="{559A91CF-591B-49E8-818E-B34BDB107314}" presName="base" presStyleLbl="dkBgShp" presStyleIdx="1" presStyleCnt="2"/>
      <dgm:spPr/>
    </dgm:pt>
  </dgm:ptLst>
  <dgm:cxnLst>
    <dgm:cxn modelId="{27B1B147-1D06-411A-B3AE-D775D3758227}" type="presOf" srcId="{03918A20-D42A-49B8-8CB5-C221D82D80AB}" destId="{6E4A302D-4AD5-484D-B1CD-230AD3B9C667}" srcOrd="0" destOrd="0" presId="urn:microsoft.com/office/officeart/2005/8/layout/hList3"/>
    <dgm:cxn modelId="{955307FB-390B-4ACA-A3D7-AFFBF411F776}" type="presOf" srcId="{C5990C7D-ECFD-4F77-85B9-4B707612C2EF}" destId="{559C52CD-800F-45CF-B540-0CE8F7322AF7}" srcOrd="0" destOrd="0" presId="urn:microsoft.com/office/officeart/2005/8/layout/hList3"/>
    <dgm:cxn modelId="{08173644-41D2-4D17-81FA-97D7E28B4EF8}" type="presOf" srcId="{37AF2914-3249-4AD3-A323-A64C37E096A5}" destId="{AEDC2C7F-2C49-404F-A148-B31B8884D767}" srcOrd="0" destOrd="0" presId="urn:microsoft.com/office/officeart/2005/8/layout/hList3"/>
    <dgm:cxn modelId="{5F0765E8-379E-40F0-BB4B-EA29B51AE58C}" type="presOf" srcId="{1E52D485-5F7B-4A5A-8116-5FB39FC2A3D3}" destId="{DDD8A04D-88E3-40C3-AD2C-D9671FDE6BA4}" srcOrd="0" destOrd="0" presId="urn:microsoft.com/office/officeart/2005/8/layout/hList3"/>
    <dgm:cxn modelId="{C703ADBD-F413-4C77-ACA0-6F782CE614DD}" type="presOf" srcId="{559A91CF-591B-49E8-818E-B34BDB107314}" destId="{93F5701A-6CF3-4225-96A8-E0214F625142}" srcOrd="0" destOrd="0" presId="urn:microsoft.com/office/officeart/2005/8/layout/hList3"/>
    <dgm:cxn modelId="{50FF0409-9953-4859-A87C-3B5854126E14}" srcId="{C5990C7D-ECFD-4F77-85B9-4B707612C2EF}" destId="{559A91CF-591B-49E8-818E-B34BDB107314}" srcOrd="0" destOrd="0" parTransId="{19367528-8C10-4034-8047-5C96D32A5AA2}" sibTransId="{E0AFA30F-0ACB-4401-B8B9-F8A2D20214B9}"/>
    <dgm:cxn modelId="{1C730182-00E7-4DD7-AF0C-9F32EAFFDAA3}" srcId="{559A91CF-591B-49E8-818E-B34BDB107314}" destId="{1E52D485-5F7B-4A5A-8116-5FB39FC2A3D3}" srcOrd="1" destOrd="0" parTransId="{C0B38CAE-0F6E-4EB9-A82C-7F9594BB9501}" sibTransId="{F60CF466-82FE-4384-B365-A6769514A7A3}"/>
    <dgm:cxn modelId="{FC922548-0E66-49CB-89A0-F76A35B2DBE4}" srcId="{559A91CF-591B-49E8-818E-B34BDB107314}" destId="{37AF2914-3249-4AD3-A323-A64C37E096A5}" srcOrd="2" destOrd="0" parTransId="{35D67390-B61C-4FDF-A56D-4D193F18E952}" sibTransId="{CA1543E6-8420-4BEA-99C9-E235617028C9}"/>
    <dgm:cxn modelId="{166FB09A-24BB-47FA-A70A-CC01D55E353E}" srcId="{559A91CF-591B-49E8-818E-B34BDB107314}" destId="{03918A20-D42A-49B8-8CB5-C221D82D80AB}" srcOrd="0" destOrd="0" parTransId="{5F8298A4-23D8-4CB0-9194-7A8F979A6899}" sibTransId="{0828DEAA-7B10-45E0-8D10-934E48C65AD4}"/>
    <dgm:cxn modelId="{2A614E26-6618-47FC-A887-217A13BB7A4F}" type="presParOf" srcId="{559C52CD-800F-45CF-B540-0CE8F7322AF7}" destId="{93F5701A-6CF3-4225-96A8-E0214F625142}" srcOrd="0" destOrd="0" presId="urn:microsoft.com/office/officeart/2005/8/layout/hList3"/>
    <dgm:cxn modelId="{55D2F869-0B33-4C8D-AACD-E01485698EE7}" type="presParOf" srcId="{559C52CD-800F-45CF-B540-0CE8F7322AF7}" destId="{D78FA6DE-5D3C-4B08-BB2E-B43D6FB26D05}" srcOrd="1" destOrd="0" presId="urn:microsoft.com/office/officeart/2005/8/layout/hList3"/>
    <dgm:cxn modelId="{41CF18E7-C227-465C-95B5-4B7AFB0ECC23}" type="presParOf" srcId="{D78FA6DE-5D3C-4B08-BB2E-B43D6FB26D05}" destId="{6E4A302D-4AD5-484D-B1CD-230AD3B9C667}" srcOrd="0" destOrd="0" presId="urn:microsoft.com/office/officeart/2005/8/layout/hList3"/>
    <dgm:cxn modelId="{F3C9EFDD-AE5A-46D2-AF1D-EFCC3EF9F080}" type="presParOf" srcId="{D78FA6DE-5D3C-4B08-BB2E-B43D6FB26D05}" destId="{DDD8A04D-88E3-40C3-AD2C-D9671FDE6BA4}" srcOrd="1" destOrd="0" presId="urn:microsoft.com/office/officeart/2005/8/layout/hList3"/>
    <dgm:cxn modelId="{1F19E6D9-8C37-4F30-9139-FEAA0E736BDA}" type="presParOf" srcId="{D78FA6DE-5D3C-4B08-BB2E-B43D6FB26D05}" destId="{AEDC2C7F-2C49-404F-A148-B31B8884D767}" srcOrd="2" destOrd="0" presId="urn:microsoft.com/office/officeart/2005/8/layout/hList3"/>
    <dgm:cxn modelId="{E2152BF7-513E-4ECB-8954-9F542C228212}" type="presParOf" srcId="{559C52CD-800F-45CF-B540-0CE8F7322AF7}" destId="{153F9F47-7B1F-487B-A217-3171D2648DF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4F659-4236-4272-9D05-266E5FF05BDC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1ADAEE71-C795-4C98-A7F0-71981864D7AA}">
      <dgm:prSet phldrT="[Text]"/>
      <dgm:spPr/>
      <dgm:t>
        <a:bodyPr/>
        <a:lstStyle/>
        <a:p>
          <a:r>
            <a:rPr lang="cs-CZ" dirty="0" smtClean="0"/>
            <a:t>Mírný pás</a:t>
          </a:r>
          <a:endParaRPr lang="cs-CZ" dirty="0"/>
        </a:p>
      </dgm:t>
    </dgm:pt>
    <dgm:pt modelId="{2BDCC300-7D7F-40F8-B94E-997063DC433A}" type="parTrans" cxnId="{1B54071C-45D1-4FD8-9AE4-3253D25241DC}">
      <dgm:prSet/>
      <dgm:spPr/>
      <dgm:t>
        <a:bodyPr/>
        <a:lstStyle/>
        <a:p>
          <a:endParaRPr lang="cs-CZ"/>
        </a:p>
      </dgm:t>
    </dgm:pt>
    <dgm:pt modelId="{D49B3150-771D-491B-AE56-4679ABAB87A4}" type="sibTrans" cxnId="{1B54071C-45D1-4FD8-9AE4-3253D25241DC}">
      <dgm:prSet/>
      <dgm:spPr/>
      <dgm:t>
        <a:bodyPr/>
        <a:lstStyle/>
        <a:p>
          <a:endParaRPr lang="cs-CZ"/>
        </a:p>
      </dgm:t>
    </dgm:pt>
    <dgm:pt modelId="{A2387726-4422-438F-96C3-7BC4937E90E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b="1" dirty="0" smtClean="0">
              <a:solidFill>
                <a:schemeClr val="bg2">
                  <a:lumMod val="10000"/>
                </a:schemeClr>
              </a:solidFill>
            </a:rPr>
            <a:t>stepi</a:t>
          </a:r>
          <a:endParaRPr lang="cs-CZ" b="1" dirty="0">
            <a:solidFill>
              <a:schemeClr val="bg2">
                <a:lumMod val="10000"/>
              </a:schemeClr>
            </a:solidFill>
          </a:endParaRPr>
        </a:p>
      </dgm:t>
    </dgm:pt>
    <dgm:pt modelId="{A2A80C86-62E0-4254-8BCA-57C1026715CB}" type="parTrans" cxnId="{14D9F0E0-797E-42A5-B775-6E2246D6BBD5}">
      <dgm:prSet/>
      <dgm:spPr/>
      <dgm:t>
        <a:bodyPr/>
        <a:lstStyle/>
        <a:p>
          <a:endParaRPr lang="cs-CZ"/>
        </a:p>
      </dgm:t>
    </dgm:pt>
    <dgm:pt modelId="{6142643C-148D-4ABA-8795-ED8757231D3E}" type="sibTrans" cxnId="{14D9F0E0-797E-42A5-B775-6E2246D6BBD5}">
      <dgm:prSet/>
      <dgm:spPr/>
      <dgm:t>
        <a:bodyPr/>
        <a:lstStyle/>
        <a:p>
          <a:endParaRPr lang="cs-CZ"/>
        </a:p>
      </dgm:t>
    </dgm:pt>
    <dgm:pt modelId="{46D110DC-00AD-4866-823A-ACA008B6AC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b="1" dirty="0" smtClean="0">
              <a:solidFill>
                <a:schemeClr val="bg2">
                  <a:lumMod val="10000"/>
                </a:schemeClr>
              </a:solidFill>
            </a:rPr>
            <a:t>Jehličnaté lesy</a:t>
          </a:r>
          <a:endParaRPr lang="cs-CZ" b="1" dirty="0">
            <a:solidFill>
              <a:schemeClr val="bg2">
                <a:lumMod val="10000"/>
              </a:schemeClr>
            </a:solidFill>
          </a:endParaRPr>
        </a:p>
      </dgm:t>
    </dgm:pt>
    <dgm:pt modelId="{1CB167D9-1BEF-4C7C-B03F-9038B0BFE5E7}" type="parTrans" cxnId="{52164842-6E8F-4029-8AC8-86D9184C58A8}">
      <dgm:prSet/>
      <dgm:spPr/>
      <dgm:t>
        <a:bodyPr/>
        <a:lstStyle/>
        <a:p>
          <a:endParaRPr lang="cs-CZ"/>
        </a:p>
      </dgm:t>
    </dgm:pt>
    <dgm:pt modelId="{FB6465F8-5DFB-4350-BAFC-1A5862E3CB51}" type="sibTrans" cxnId="{52164842-6E8F-4029-8AC8-86D9184C58A8}">
      <dgm:prSet/>
      <dgm:spPr/>
      <dgm:t>
        <a:bodyPr/>
        <a:lstStyle/>
        <a:p>
          <a:endParaRPr lang="cs-CZ"/>
        </a:p>
      </dgm:t>
    </dgm:pt>
    <dgm:pt modelId="{4D7341DB-C4C3-4B18-8125-B9A0ED5BC2C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Smíšené a listnaté lesy</a:t>
          </a:r>
          <a:endParaRPr lang="cs-CZ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B3E33A5E-D5DB-4D49-B723-25921DDC2137}" type="parTrans" cxnId="{A70C1B98-22FC-4C35-B092-4D071787D454}">
      <dgm:prSet/>
      <dgm:spPr/>
      <dgm:t>
        <a:bodyPr/>
        <a:lstStyle/>
        <a:p>
          <a:endParaRPr lang="cs-CZ"/>
        </a:p>
      </dgm:t>
    </dgm:pt>
    <dgm:pt modelId="{97EB63D7-5E31-4C35-8BA2-8252DDA3D1AB}" type="sibTrans" cxnId="{A70C1B98-22FC-4C35-B092-4D071787D454}">
      <dgm:prSet/>
      <dgm:spPr/>
      <dgm:t>
        <a:bodyPr/>
        <a:lstStyle/>
        <a:p>
          <a:endParaRPr lang="cs-CZ"/>
        </a:p>
      </dgm:t>
    </dgm:pt>
    <dgm:pt modelId="{27510DB4-1699-44EF-B737-2483AED62F1E}" type="pres">
      <dgm:prSet presAssocID="{8484F659-4236-4272-9D05-266E5FF05B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95144B7-E32B-4584-9F6A-54C9C569FA1A}" type="pres">
      <dgm:prSet presAssocID="{1ADAEE71-C795-4C98-A7F0-71981864D7AA}" presName="roof" presStyleLbl="dkBgShp" presStyleIdx="0" presStyleCnt="2" custLinFactNeighborX="1001" custLinFactNeighborY="2106"/>
      <dgm:spPr/>
      <dgm:t>
        <a:bodyPr/>
        <a:lstStyle/>
        <a:p>
          <a:endParaRPr lang="cs-CZ"/>
        </a:p>
      </dgm:t>
    </dgm:pt>
    <dgm:pt modelId="{6689ABF6-CC7E-44A6-8D63-AC0B654B6903}" type="pres">
      <dgm:prSet presAssocID="{1ADAEE71-C795-4C98-A7F0-71981864D7AA}" presName="pillars" presStyleCnt="0"/>
      <dgm:spPr/>
    </dgm:pt>
    <dgm:pt modelId="{B1323577-40C3-4CBE-8E49-27FE7C3464A2}" type="pres">
      <dgm:prSet presAssocID="{1ADAEE71-C795-4C98-A7F0-71981864D7AA}" presName="pillar1" presStyleLbl="node1" presStyleIdx="0" presStyleCnt="3" custLinFactNeighborX="231" custLinFactNeighborY="-11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0949CC-27BE-4020-9E47-B88828202B5D}" type="pres">
      <dgm:prSet presAssocID="{46D110DC-00AD-4866-823A-ACA008B6ACE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2FC5D6-9A15-4E7E-9F55-EBE5C6B9DED5}" type="pres">
      <dgm:prSet presAssocID="{4D7341DB-C4C3-4B18-8125-B9A0ED5BC2C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196F61-3B98-465D-BDE1-3370AABE244C}" type="pres">
      <dgm:prSet presAssocID="{1ADAEE71-C795-4C98-A7F0-71981864D7AA}" presName="base" presStyleLbl="dkBgShp" presStyleIdx="1" presStyleCnt="2"/>
      <dgm:spPr/>
    </dgm:pt>
  </dgm:ptLst>
  <dgm:cxnLst>
    <dgm:cxn modelId="{AE71A362-4CAD-42D4-A4AB-FEDD293EDDB4}" type="presOf" srcId="{8484F659-4236-4272-9D05-266E5FF05BDC}" destId="{27510DB4-1699-44EF-B737-2483AED62F1E}" srcOrd="0" destOrd="0" presId="urn:microsoft.com/office/officeart/2005/8/layout/hList3"/>
    <dgm:cxn modelId="{52164842-6E8F-4029-8AC8-86D9184C58A8}" srcId="{1ADAEE71-C795-4C98-A7F0-71981864D7AA}" destId="{46D110DC-00AD-4866-823A-ACA008B6ACE8}" srcOrd="1" destOrd="0" parTransId="{1CB167D9-1BEF-4C7C-B03F-9038B0BFE5E7}" sibTransId="{FB6465F8-5DFB-4350-BAFC-1A5862E3CB51}"/>
    <dgm:cxn modelId="{14D9F0E0-797E-42A5-B775-6E2246D6BBD5}" srcId="{1ADAEE71-C795-4C98-A7F0-71981864D7AA}" destId="{A2387726-4422-438F-96C3-7BC4937E90E2}" srcOrd="0" destOrd="0" parTransId="{A2A80C86-62E0-4254-8BCA-57C1026715CB}" sibTransId="{6142643C-148D-4ABA-8795-ED8757231D3E}"/>
    <dgm:cxn modelId="{4E8DD7F6-D383-413B-AEC0-2E83E36F9DE4}" type="presOf" srcId="{A2387726-4422-438F-96C3-7BC4937E90E2}" destId="{B1323577-40C3-4CBE-8E49-27FE7C3464A2}" srcOrd="0" destOrd="0" presId="urn:microsoft.com/office/officeart/2005/8/layout/hList3"/>
    <dgm:cxn modelId="{78CDD091-E2D8-472E-A3E5-BAB7D844955C}" type="presOf" srcId="{46D110DC-00AD-4866-823A-ACA008B6ACE8}" destId="{930949CC-27BE-4020-9E47-B88828202B5D}" srcOrd="0" destOrd="0" presId="urn:microsoft.com/office/officeart/2005/8/layout/hList3"/>
    <dgm:cxn modelId="{721B0E4F-02B9-447E-A551-82F0E9D9FDB2}" type="presOf" srcId="{4D7341DB-C4C3-4B18-8125-B9A0ED5BC2C4}" destId="{B92FC5D6-9A15-4E7E-9F55-EBE5C6B9DED5}" srcOrd="0" destOrd="0" presId="urn:microsoft.com/office/officeart/2005/8/layout/hList3"/>
    <dgm:cxn modelId="{88C95B0C-5945-4D72-B303-348CF13D61A1}" type="presOf" srcId="{1ADAEE71-C795-4C98-A7F0-71981864D7AA}" destId="{E95144B7-E32B-4584-9F6A-54C9C569FA1A}" srcOrd="0" destOrd="0" presId="urn:microsoft.com/office/officeart/2005/8/layout/hList3"/>
    <dgm:cxn modelId="{1B54071C-45D1-4FD8-9AE4-3253D25241DC}" srcId="{8484F659-4236-4272-9D05-266E5FF05BDC}" destId="{1ADAEE71-C795-4C98-A7F0-71981864D7AA}" srcOrd="0" destOrd="0" parTransId="{2BDCC300-7D7F-40F8-B94E-997063DC433A}" sibTransId="{D49B3150-771D-491B-AE56-4679ABAB87A4}"/>
    <dgm:cxn modelId="{A70C1B98-22FC-4C35-B092-4D071787D454}" srcId="{1ADAEE71-C795-4C98-A7F0-71981864D7AA}" destId="{4D7341DB-C4C3-4B18-8125-B9A0ED5BC2C4}" srcOrd="2" destOrd="0" parTransId="{B3E33A5E-D5DB-4D49-B723-25921DDC2137}" sibTransId="{97EB63D7-5E31-4C35-8BA2-8252DDA3D1AB}"/>
    <dgm:cxn modelId="{A9A98BDE-2022-4CF1-AD8C-6B041441BAF3}" type="presParOf" srcId="{27510DB4-1699-44EF-B737-2483AED62F1E}" destId="{E95144B7-E32B-4584-9F6A-54C9C569FA1A}" srcOrd="0" destOrd="0" presId="urn:microsoft.com/office/officeart/2005/8/layout/hList3"/>
    <dgm:cxn modelId="{59034500-CC99-413E-B325-21686E0AC8C0}" type="presParOf" srcId="{27510DB4-1699-44EF-B737-2483AED62F1E}" destId="{6689ABF6-CC7E-44A6-8D63-AC0B654B6903}" srcOrd="1" destOrd="0" presId="urn:microsoft.com/office/officeart/2005/8/layout/hList3"/>
    <dgm:cxn modelId="{6F7C9D60-0699-4845-A858-5C950C13B3CD}" type="presParOf" srcId="{6689ABF6-CC7E-44A6-8D63-AC0B654B6903}" destId="{B1323577-40C3-4CBE-8E49-27FE7C3464A2}" srcOrd="0" destOrd="0" presId="urn:microsoft.com/office/officeart/2005/8/layout/hList3"/>
    <dgm:cxn modelId="{D6EB4050-D907-46D1-953E-6F6A9DBEC6C1}" type="presParOf" srcId="{6689ABF6-CC7E-44A6-8D63-AC0B654B6903}" destId="{930949CC-27BE-4020-9E47-B88828202B5D}" srcOrd="1" destOrd="0" presId="urn:microsoft.com/office/officeart/2005/8/layout/hList3"/>
    <dgm:cxn modelId="{6ED60BDA-920A-43B3-BAD8-71D3D61C8ECC}" type="presParOf" srcId="{6689ABF6-CC7E-44A6-8D63-AC0B654B6903}" destId="{B92FC5D6-9A15-4E7E-9F55-EBE5C6B9DED5}" srcOrd="2" destOrd="0" presId="urn:microsoft.com/office/officeart/2005/8/layout/hList3"/>
    <dgm:cxn modelId="{382317CC-3BD3-4456-93E0-497F698F4A4D}" type="presParOf" srcId="{27510DB4-1699-44EF-B737-2483AED62F1E}" destId="{31196F61-3B98-465D-BDE1-3370AABE24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5701A-6CF3-4225-96A8-E0214F625142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Tropický pás</a:t>
          </a:r>
          <a:endParaRPr lang="cs-CZ" sz="6500" kern="1200" dirty="0"/>
        </a:p>
      </dsp:txBody>
      <dsp:txXfrm>
        <a:off x="0" y="0"/>
        <a:ext cx="9144000" cy="2057400"/>
      </dsp:txXfrm>
    </dsp:sp>
    <dsp:sp modelId="{6E4A302D-4AD5-484D-B1CD-230AD3B9C667}">
      <dsp:nvSpPr>
        <dsp:cNvPr id="0" name=""/>
        <dsp:cNvSpPr/>
      </dsp:nvSpPr>
      <dsp:spPr>
        <a:xfrm>
          <a:off x="0" y="2060856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Tropický deštný les</a:t>
          </a:r>
          <a:endParaRPr lang="cs-CZ" sz="57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0" y="2060856"/>
        <a:ext cx="3045023" cy="4320540"/>
      </dsp:txXfrm>
    </dsp:sp>
    <dsp:sp modelId="{DDD8A04D-88E3-40C3-AD2C-D9671FDE6BA4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kern="1200" dirty="0" smtClean="0">
              <a:solidFill>
                <a:schemeClr val="accent1">
                  <a:lumMod val="50000"/>
                </a:schemeClr>
              </a:solidFill>
            </a:rPr>
            <a:t>Savana</a:t>
          </a:r>
          <a:endParaRPr lang="cs-CZ" sz="5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49488" y="2057400"/>
        <a:ext cx="3045023" cy="4320540"/>
      </dsp:txXfrm>
    </dsp:sp>
    <dsp:sp modelId="{AEDC2C7F-2C49-404F-A148-B31B8884D767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kern="1200" dirty="0" smtClean="0">
              <a:solidFill>
                <a:schemeClr val="accent1">
                  <a:lumMod val="75000"/>
                </a:schemeClr>
              </a:solidFill>
            </a:rPr>
            <a:t>Poušť</a:t>
          </a:r>
          <a:endParaRPr lang="cs-CZ" sz="5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094511" y="2057400"/>
        <a:ext cx="3045023" cy="4320540"/>
      </dsp:txXfrm>
    </dsp:sp>
    <dsp:sp modelId="{153F9F47-7B1F-487B-A217-3171D2648DFA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144B7-E32B-4584-9F6A-54C9C569FA1A}">
      <dsp:nvSpPr>
        <dsp:cNvPr id="0" name=""/>
        <dsp:cNvSpPr/>
      </dsp:nvSpPr>
      <dsp:spPr>
        <a:xfrm>
          <a:off x="0" y="43552"/>
          <a:ext cx="9144000" cy="206800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Mírný pás</a:t>
          </a:r>
          <a:endParaRPr lang="cs-CZ" sz="6500" kern="1200" dirty="0"/>
        </a:p>
      </dsp:txBody>
      <dsp:txXfrm>
        <a:off x="0" y="43552"/>
        <a:ext cx="9144000" cy="2068008"/>
      </dsp:txXfrm>
    </dsp:sp>
    <dsp:sp modelId="{B1323577-40C3-4CBE-8E49-27FE7C3464A2}">
      <dsp:nvSpPr>
        <dsp:cNvPr id="0" name=""/>
        <dsp:cNvSpPr/>
      </dsp:nvSpPr>
      <dsp:spPr>
        <a:xfrm>
          <a:off x="11498" y="2017675"/>
          <a:ext cx="3045023" cy="434281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 smtClean="0">
              <a:solidFill>
                <a:schemeClr val="bg2">
                  <a:lumMod val="10000"/>
                </a:schemeClr>
              </a:solidFill>
            </a:rPr>
            <a:t>stepi</a:t>
          </a:r>
          <a:endParaRPr lang="cs-CZ" sz="4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1498" y="2017675"/>
        <a:ext cx="3045023" cy="4342817"/>
      </dsp:txXfrm>
    </dsp:sp>
    <dsp:sp modelId="{930949CC-27BE-4020-9E47-B88828202B5D}">
      <dsp:nvSpPr>
        <dsp:cNvPr id="0" name=""/>
        <dsp:cNvSpPr/>
      </dsp:nvSpPr>
      <dsp:spPr>
        <a:xfrm>
          <a:off x="3049488" y="2068008"/>
          <a:ext cx="3045023" cy="434281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 smtClean="0">
              <a:solidFill>
                <a:schemeClr val="bg2">
                  <a:lumMod val="10000"/>
                </a:schemeClr>
              </a:solidFill>
            </a:rPr>
            <a:t>Jehličnaté lesy</a:t>
          </a:r>
          <a:endParaRPr lang="cs-CZ" sz="4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49488" y="2068008"/>
        <a:ext cx="3045023" cy="4342817"/>
      </dsp:txXfrm>
    </dsp:sp>
    <dsp:sp modelId="{B92FC5D6-9A15-4E7E-9F55-EBE5C6B9DED5}">
      <dsp:nvSpPr>
        <dsp:cNvPr id="0" name=""/>
        <dsp:cNvSpPr/>
      </dsp:nvSpPr>
      <dsp:spPr>
        <a:xfrm>
          <a:off x="6094511" y="2068008"/>
          <a:ext cx="3045023" cy="434281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Smíšené a listnaté lesy</a:t>
          </a:r>
          <a:endParaRPr lang="cs-CZ" sz="48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6094511" y="2068008"/>
        <a:ext cx="3045023" cy="4342817"/>
      </dsp:txXfrm>
    </dsp:sp>
    <dsp:sp modelId="{31196F61-3B98-465D-BDE1-3370AABE244C}">
      <dsp:nvSpPr>
        <dsp:cNvPr id="0" name=""/>
        <dsp:cNvSpPr/>
      </dsp:nvSpPr>
      <dsp:spPr>
        <a:xfrm>
          <a:off x="0" y="6410825"/>
          <a:ext cx="9144000" cy="48253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D398AC1-F6AA-4556-81AE-990AA3E35A2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72CEDB3-6D3A-4015-9131-4D6F73A86C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Podnebné pásy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52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5016" cy="68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16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72702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72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Subtropický pás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161834" cy="14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303" y="3093783"/>
            <a:ext cx="4153881" cy="31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78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7295053"/>
              </p:ext>
            </p:extLst>
          </p:nvPr>
        </p:nvGraphicFramePr>
        <p:xfrm>
          <a:off x="0" y="-35361"/>
          <a:ext cx="9144000" cy="689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533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Polární pás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1432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968552" cy="32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59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Šablona </a:t>
            </a:r>
            <a:r>
              <a:rPr lang="cs-CZ" sz="1400" dirty="0" smtClean="0"/>
              <a:t>č.17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Vypracovala: Květuše Vendégová</a:t>
            </a:r>
            <a:br>
              <a:rPr lang="cs-CZ" sz="1400" dirty="0" smtClean="0"/>
            </a:br>
            <a:r>
              <a:rPr lang="cs-CZ" sz="1400" dirty="0" smtClean="0"/>
              <a:t>5.ročník </a:t>
            </a:r>
            <a:r>
              <a:rPr lang="cs-CZ" sz="1400" dirty="0" smtClean="0"/>
              <a:t>ZŠ</a:t>
            </a:r>
            <a:br>
              <a:rPr lang="cs-CZ" sz="1400" dirty="0" smtClean="0"/>
            </a:br>
            <a:r>
              <a:rPr lang="cs-CZ" sz="1400" dirty="0" smtClean="0"/>
              <a:t>Přírodověda</a:t>
            </a:r>
            <a:br>
              <a:rPr lang="cs-CZ" sz="1400" dirty="0" smtClean="0"/>
            </a:br>
            <a:r>
              <a:rPr lang="cs-CZ" sz="1400" dirty="0" smtClean="0"/>
              <a:t>Podnebné pásy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Výuka -  Přehled podnebných pásů na naší planetě. 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</a:t>
            </a:r>
          </a:p>
          <a:p>
            <a:pPr>
              <a:buNone/>
            </a:pPr>
            <a:r>
              <a:rPr lang="cs-CZ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Vyhledávání jednotlivých oblastí na mapě světa.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ZŠ a MŠ Višňová</a:t>
            </a:r>
            <a:br>
              <a:rPr lang="cs-CZ" sz="1400" dirty="0" smtClean="0"/>
            </a:br>
            <a:r>
              <a:rPr lang="cs-CZ" sz="1400" dirty="0" smtClean="0"/>
              <a:t>9.10.2011</a:t>
            </a:r>
            <a:br>
              <a:rPr lang="cs-CZ" sz="1400" dirty="0" smtClean="0"/>
            </a:br>
            <a:endParaRPr lang="cs-CZ" sz="1400" dirty="0" smtClean="0"/>
          </a:p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://cs.wikipedia.org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cs-CZ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http://www.google.cz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/</a:t>
            </a:r>
            <a:endParaRPr lang="cs-CZ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800" dirty="0" smtClean="0"/>
          </a:p>
          <a:p>
            <a:endParaRPr lang="cs-CZ" sz="800" dirty="0" smtClean="0"/>
          </a:p>
          <a:p>
            <a:endParaRPr lang="cs-CZ" sz="800" dirty="0" smtClean="0"/>
          </a:p>
          <a:p>
            <a:endParaRPr lang="cs-CZ" sz="800" dirty="0" smtClean="0"/>
          </a:p>
          <a:p>
            <a:pPr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xmlns="" val="4182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107</TotalTime>
  <Words>24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Human</vt:lpstr>
      <vt:lpstr>Podnebné pásy</vt:lpstr>
      <vt:lpstr>Slide 2</vt:lpstr>
      <vt:lpstr>Slide 3</vt:lpstr>
      <vt:lpstr>Subtropický pás</vt:lpstr>
      <vt:lpstr>Slide 5</vt:lpstr>
      <vt:lpstr>Polární pás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k.vendegova</dc:creator>
  <cp:lastModifiedBy>Květuše</cp:lastModifiedBy>
  <cp:revision>12</cp:revision>
  <dcterms:created xsi:type="dcterms:W3CDTF">2011-12-08T11:08:47Z</dcterms:created>
  <dcterms:modified xsi:type="dcterms:W3CDTF">2012-01-03T18:15:17Z</dcterms:modified>
</cp:coreProperties>
</file>