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2CFB-5DAE-4F59-8D3E-2F6B9774523A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5E06-5A45-470D-ABD3-575DDE4A20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2CFB-5DAE-4F59-8D3E-2F6B9774523A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5E06-5A45-470D-ABD3-575DDE4A20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2CFB-5DAE-4F59-8D3E-2F6B9774523A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5E06-5A45-470D-ABD3-575DDE4A20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2CFB-5DAE-4F59-8D3E-2F6B9774523A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5E06-5A45-470D-ABD3-575DDE4A20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2CFB-5DAE-4F59-8D3E-2F6B9774523A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5E06-5A45-470D-ABD3-575DDE4A20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2CFB-5DAE-4F59-8D3E-2F6B9774523A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5E06-5A45-470D-ABD3-575DDE4A20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2CFB-5DAE-4F59-8D3E-2F6B9774523A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5E06-5A45-470D-ABD3-575DDE4A20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2CFB-5DAE-4F59-8D3E-2F6B9774523A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5E06-5A45-470D-ABD3-575DDE4A20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2CFB-5DAE-4F59-8D3E-2F6B9774523A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5E06-5A45-470D-ABD3-575DDE4A20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2CFB-5DAE-4F59-8D3E-2F6B9774523A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5E06-5A45-470D-ABD3-575DDE4A20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2CFB-5DAE-4F59-8D3E-2F6B9774523A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5E06-5A45-470D-ABD3-575DDE4A20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822CFB-5DAE-4F59-8D3E-2F6B9774523A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7D5E06-5A45-470D-ABD3-575DDE4A20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vlast, hlavní město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Kdo a kde sídlí v Praze pro ČR důležítý?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prezident na Pražském hradě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27451"/>
            <a:ext cx="5000659" cy="332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Jaká řeka protéká Prahou?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Vltava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92727"/>
            <a:ext cx="5000659" cy="376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Šablona č. 22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Vypracovala: Květuše Vendégová</a:t>
            </a:r>
          </a:p>
          <a:p>
            <a:r>
              <a:rPr lang="cs-CZ" dirty="0" smtClean="0"/>
              <a:t>Prvouka </a:t>
            </a:r>
          </a:p>
          <a:p>
            <a:r>
              <a:rPr lang="cs-CZ" dirty="0" smtClean="0"/>
              <a:t>2.ročník ZŠ</a:t>
            </a:r>
          </a:p>
          <a:p>
            <a:r>
              <a:rPr lang="cs-CZ" dirty="0" smtClean="0"/>
              <a:t>ZŠ a MŠ Višňová</a:t>
            </a:r>
          </a:p>
          <a:p>
            <a:r>
              <a:rPr lang="cs-CZ" dirty="0" smtClean="0"/>
              <a:t>30.12.2010</a:t>
            </a:r>
            <a:endParaRPr lang="cs-CZ" dirty="0" smtClean="0"/>
          </a:p>
          <a:p>
            <a:r>
              <a:rPr lang="cs-CZ" dirty="0" smtClean="0"/>
              <a:t>Obrázky </a:t>
            </a:r>
            <a:r>
              <a:rPr lang="cs-CZ" b="1" dirty="0" smtClean="0"/>
              <a:t>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Jak se jmenuje naše vlast?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Česká republika</a:t>
            </a:r>
          </a:p>
          <a:p>
            <a:endParaRPr lang="cs-CZ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cs-CZ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Nachází se ve středu Evropy.</a:t>
            </a:r>
            <a:endParaRPr lang="cs-CZ" sz="1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4857783" cy="300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1063612"/>
          </a:xfr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endParaRPr lang="cs-CZ" sz="4000" dirty="0" smtClean="0"/>
          </a:p>
          <a:p>
            <a:r>
              <a:rPr lang="cs-CZ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Jaký je rodný a zároveň úřední jazyk??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čeština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143116"/>
            <a:ext cx="4637097" cy="347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Jaké jsou symboly státu?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státní hymna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28604"/>
            <a:ext cx="4000512" cy="480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státní vlajka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14422"/>
            <a:ext cx="4738712" cy="315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státní znak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857232"/>
            <a:ext cx="3575862" cy="42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hlavní město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Jak se jmenuje?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Praha, je to největší a nejlidnatější město.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714488"/>
            <a:ext cx="4291034" cy="29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</TotalTime>
  <Words>91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Aspekt</vt:lpstr>
      <vt:lpstr>vlast, hlavní město</vt:lpstr>
      <vt:lpstr>Jak se jmenuje naše vlast?</vt:lpstr>
      <vt:lpstr>Slide 3</vt:lpstr>
      <vt:lpstr>Jaké jsou symboly státu?</vt:lpstr>
      <vt:lpstr>státní hymna</vt:lpstr>
      <vt:lpstr>státní vlajka</vt:lpstr>
      <vt:lpstr>státní znak</vt:lpstr>
      <vt:lpstr>hlavní město</vt:lpstr>
      <vt:lpstr>Jak se jmenuje?</vt:lpstr>
      <vt:lpstr>Kdo a kde sídlí v Praze pro ČR důležítý?</vt:lpstr>
      <vt:lpstr>Jaká řeka protéká Prahou?</vt:lpstr>
      <vt:lpstr>Šablona č.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vlast, halvní město</dc:title>
  <dc:creator>Ivona</dc:creator>
  <cp:lastModifiedBy>Květuše</cp:lastModifiedBy>
  <cp:revision>8</cp:revision>
  <dcterms:created xsi:type="dcterms:W3CDTF">2010-12-30T17:55:03Z</dcterms:created>
  <dcterms:modified xsi:type="dcterms:W3CDTF">2011-01-01T15:39:58Z</dcterms:modified>
</cp:coreProperties>
</file>