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CED3-3274-46CF-B83C-E393689A5788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4A625-D5FA-45F4-A1F7-75EA17514C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CED3-3274-46CF-B83C-E393689A5788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A625-D5FA-45F4-A1F7-75EA17514C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CED3-3274-46CF-B83C-E393689A5788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A625-D5FA-45F4-A1F7-75EA17514C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CED3-3274-46CF-B83C-E393689A5788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4A625-D5FA-45F4-A1F7-75EA17514C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CED3-3274-46CF-B83C-E393689A5788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A625-D5FA-45F4-A1F7-75EA17514C7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CED3-3274-46CF-B83C-E393689A5788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A625-D5FA-45F4-A1F7-75EA17514C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CED3-3274-46CF-B83C-E393689A5788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94A625-D5FA-45F4-A1F7-75EA17514C7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CED3-3274-46CF-B83C-E393689A5788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A625-D5FA-45F4-A1F7-75EA17514C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CED3-3274-46CF-B83C-E393689A5788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A625-D5FA-45F4-A1F7-75EA17514C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CED3-3274-46CF-B83C-E393689A5788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A625-D5FA-45F4-A1F7-75EA17514C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CED3-3274-46CF-B83C-E393689A5788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A625-D5FA-45F4-A1F7-75EA17514C7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9ACED3-3274-46CF-B83C-E393689A5788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94A625-D5FA-45F4-A1F7-75EA17514C7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04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b="1" dirty="0" smtClean="0"/>
              <a:t>poušť</a:t>
            </a:r>
            <a:endParaRPr lang="cs-CZ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hadi</a:t>
            </a:r>
            <a:endParaRPr lang="cs-CZ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5832648" cy="544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pavouci</a:t>
            </a:r>
            <a:endParaRPr lang="cs-CZ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696744" cy="502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14929"/>
            <a:ext cx="8686800" cy="549775"/>
          </a:xfrm>
        </p:spPr>
        <p:txBody>
          <a:bodyPr>
            <a:normAutofit fontScale="90000"/>
          </a:bodyPr>
          <a:lstStyle/>
          <a:p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Tato prezentace byla vytvořena  pro projekt INOVACE  v rámci EU-OPVK, který vytvořila ZŠ a MŠ Višňová      - </a:t>
            </a:r>
            <a:r>
              <a:rPr lang="cs-CZ" sz="1800" dirty="0" smtClean="0"/>
              <a:t>Šablona č.20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5171405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1) </a:t>
            </a:r>
            <a:r>
              <a:rPr lang="cs-CZ" sz="2000" i="1" dirty="0" smtClean="0"/>
              <a:t>jméno autora výukového materiálu</a:t>
            </a:r>
            <a:r>
              <a:rPr lang="cs-CZ" sz="2000" dirty="0" smtClean="0"/>
              <a:t>: Ing. Květuše Vendégová</a:t>
            </a:r>
          </a:p>
          <a:p>
            <a:pPr>
              <a:buNone/>
            </a:pPr>
            <a:r>
              <a:rPr lang="cs-CZ" sz="2000" dirty="0" smtClean="0"/>
              <a:t>2) </a:t>
            </a:r>
            <a:r>
              <a:rPr lang="cs-CZ" sz="2000" i="1" dirty="0" smtClean="0"/>
              <a:t>datum (období), ve kterém byl VM vytvořen</a:t>
            </a:r>
            <a:r>
              <a:rPr lang="cs-CZ" sz="2000" dirty="0" smtClean="0"/>
              <a:t>:  9.11. 2011</a:t>
            </a:r>
          </a:p>
          <a:p>
            <a:pPr>
              <a:buNone/>
            </a:pPr>
            <a:r>
              <a:rPr lang="cs-CZ" sz="2000" dirty="0" smtClean="0"/>
              <a:t>3) </a:t>
            </a:r>
            <a:r>
              <a:rPr lang="cs-CZ" sz="2000" i="1" dirty="0" smtClean="0"/>
              <a:t>ročník, pro který je výukový materiál určen</a:t>
            </a:r>
            <a:r>
              <a:rPr lang="cs-CZ" sz="2000" dirty="0" smtClean="0"/>
              <a:t>:  V.ročník</a:t>
            </a:r>
          </a:p>
          <a:p>
            <a:pPr>
              <a:buNone/>
            </a:pPr>
            <a:r>
              <a:rPr lang="cs-CZ" sz="2000" dirty="0" smtClean="0"/>
              <a:t>4</a:t>
            </a:r>
            <a:r>
              <a:rPr lang="cs-CZ" sz="2000" i="1" dirty="0" smtClean="0"/>
              <a:t>) vzdělávací oblast: </a:t>
            </a:r>
            <a:r>
              <a:rPr lang="cs-CZ" sz="2000" dirty="0" smtClean="0"/>
              <a:t>Inovace a zkvalitnění výuky  v oblasti přírodních věd.</a:t>
            </a:r>
            <a:endParaRPr lang="cs-CZ" sz="2000" smtClean="0"/>
          </a:p>
          <a:p>
            <a:pPr>
              <a:buNone/>
            </a:pPr>
            <a:r>
              <a:rPr lang="cs-CZ" sz="2000" smtClean="0"/>
              <a:t>Přírodověda </a:t>
            </a:r>
            <a:r>
              <a:rPr lang="cs-CZ" sz="2000" dirty="0" smtClean="0"/>
              <a:t>- Podnebné pásy – poušť</a:t>
            </a:r>
          </a:p>
          <a:p>
            <a:pPr>
              <a:buNone/>
            </a:pPr>
            <a:r>
              <a:rPr lang="cs-CZ" sz="2000" dirty="0" smtClean="0"/>
              <a:t>5) </a:t>
            </a:r>
            <a:r>
              <a:rPr lang="cs-CZ" sz="2000" i="1" dirty="0" smtClean="0"/>
              <a:t>metodický list/anotace: </a:t>
            </a:r>
          </a:p>
          <a:p>
            <a:pPr>
              <a:buNone/>
            </a:pPr>
            <a:r>
              <a:rPr lang="cs-CZ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Brainstorming.  Výklad. Upevňování znalostí. </a:t>
            </a:r>
            <a:r>
              <a:rPr lang="cs-CZ" sz="2000" dirty="0" smtClean="0"/>
              <a:t>Přehled rostlin a živočichů žijících v poušti.  Vyhledávání informací  pomocí internetu.</a:t>
            </a:r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http://cs.wikipedia.org/</a:t>
            </a:r>
            <a:endParaRPr lang="cs-CZ" sz="2000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kaktusy</a:t>
            </a:r>
            <a:endParaRPr lang="cs-CZ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412776"/>
            <a:ext cx="1872208" cy="163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212976"/>
            <a:ext cx="20955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412776"/>
            <a:ext cx="28575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duny</a:t>
            </a:r>
            <a:endParaRPr lang="cs-CZ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69127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oáza</a:t>
            </a:r>
            <a:endParaRPr lang="cs-CZ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200800" cy="484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datlovník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620000" cy="513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štír</a:t>
            </a:r>
            <a:endParaRPr lang="cs-CZ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60267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surikata</a:t>
            </a:r>
            <a:endParaRPr lang="cs-CZ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3672408" cy="551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92896"/>
            <a:ext cx="30243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Pouštní  liška - fenek</a:t>
            </a:r>
            <a:endParaRPr lang="cs-CZ" b="1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056784" cy="52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velbloud</a:t>
            </a:r>
            <a:endParaRPr lang="cs-CZ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1"/>
            <a:ext cx="8640960" cy="479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ustom 3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F0000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101</Words>
  <Application>Microsoft Office PowerPoint</Application>
  <PresentationFormat>Předvádění na obrazovce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Franklin Gothic Book</vt:lpstr>
      <vt:lpstr>Franklin Gothic Medium</vt:lpstr>
      <vt:lpstr>Wingdings 2</vt:lpstr>
      <vt:lpstr>Trek</vt:lpstr>
      <vt:lpstr>poušť</vt:lpstr>
      <vt:lpstr>kaktusy</vt:lpstr>
      <vt:lpstr>duny</vt:lpstr>
      <vt:lpstr>oáza</vt:lpstr>
      <vt:lpstr>datlovník</vt:lpstr>
      <vt:lpstr>štír</vt:lpstr>
      <vt:lpstr>surikata</vt:lpstr>
      <vt:lpstr>Pouštní  liška - fenek</vt:lpstr>
      <vt:lpstr>velbloud</vt:lpstr>
      <vt:lpstr>hadi</vt:lpstr>
      <vt:lpstr>pavouci</vt:lpstr>
      <vt:lpstr>  Tato prezentace byla vytvořena  pro projekt INOVACE  v rámci EU-OPVK, který vytvořila ZŠ a MŠ Višňová      - Šablona č.20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Květuše</dc:creator>
  <cp:lastModifiedBy>Peter Stanka</cp:lastModifiedBy>
  <cp:revision>18</cp:revision>
  <dcterms:created xsi:type="dcterms:W3CDTF">2012-01-22T18:05:39Z</dcterms:created>
  <dcterms:modified xsi:type="dcterms:W3CDTF">2015-11-01T08:14:31Z</dcterms:modified>
</cp:coreProperties>
</file>