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65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2" r:id="rId24"/>
    <p:sldId id="283" r:id="rId25"/>
    <p:sldId id="284" r:id="rId26"/>
    <p:sldId id="279" r:id="rId27"/>
    <p:sldId id="280" r:id="rId28"/>
    <p:sldId id="281" r:id="rId29"/>
    <p:sldId id="286" r:id="rId30"/>
    <p:sldId id="287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3387-56C1-47F5-B26D-BC4D8A5731A7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62CC-AC14-42C0-8415-A536B85422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3387-56C1-47F5-B26D-BC4D8A5731A7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62CC-AC14-42C0-8415-A536B85422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3387-56C1-47F5-B26D-BC4D8A5731A7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62CC-AC14-42C0-8415-A536B85422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3387-56C1-47F5-B26D-BC4D8A5731A7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62CC-AC14-42C0-8415-A536B85422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3387-56C1-47F5-B26D-BC4D8A5731A7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62CC-AC14-42C0-8415-A536B85422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3387-56C1-47F5-B26D-BC4D8A5731A7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62CC-AC14-42C0-8415-A536B85422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3387-56C1-47F5-B26D-BC4D8A5731A7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62CC-AC14-42C0-8415-A536B85422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3387-56C1-47F5-B26D-BC4D8A5731A7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62CC-AC14-42C0-8415-A536B85422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3387-56C1-47F5-B26D-BC4D8A5731A7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62CC-AC14-42C0-8415-A536B85422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3387-56C1-47F5-B26D-BC4D8A5731A7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62CC-AC14-42C0-8415-A536B85422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3387-56C1-47F5-B26D-BC4D8A5731A7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4E62CC-AC14-42C0-8415-A536B85422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913387-56C1-47F5-B26D-BC4D8A5731A7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4E62CC-AC14-42C0-8415-A536B854224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Osv&#283;tim" TargetMode="External"/><Relationship Id="rId3" Type="http://schemas.openxmlformats.org/officeDocument/2006/relationships/hyperlink" Target="http://cs.wikipedia.org/wiki/Bratislavsk&#253;_hrad" TargetMode="External"/><Relationship Id="rId7" Type="http://schemas.openxmlformats.org/officeDocument/2006/relationships/hyperlink" Target="http://cs.wikipedia.org/wiki/Krakov" TargetMode="External"/><Relationship Id="rId2" Type="http://schemas.openxmlformats.org/officeDocument/2006/relationships/hyperlink" Target="http://cs.wikipedia.org/wiki/Slovensk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Polsko" TargetMode="External"/><Relationship Id="rId5" Type="http://schemas.openxmlformats.org/officeDocument/2006/relationships/hyperlink" Target="http://cs.wikipedia.org/wiki/Tatry" TargetMode="External"/><Relationship Id="rId10" Type="http://schemas.openxmlformats.org/officeDocument/2006/relationships/hyperlink" Target="http://cs.wikipedia.org/wiki/Gda&#328;sk" TargetMode="External"/><Relationship Id="rId4" Type="http://schemas.openxmlformats.org/officeDocument/2006/relationships/hyperlink" Target="http://cs.wikipedia.org/wiki/Zempl&#237;nsk&#225;_&#353;&#237;rava" TargetMode="External"/><Relationship Id="rId9" Type="http://schemas.openxmlformats.org/officeDocument/2006/relationships/hyperlink" Target="http://cs.wikipedia.org/wiki/Gdyn&#283;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N&#283;mecko" TargetMode="External"/><Relationship Id="rId13" Type="http://schemas.openxmlformats.org/officeDocument/2006/relationships/hyperlink" Target="http://cs.wikipedia.org/wiki/Kol&#237;n_nad_R&#253;nem" TargetMode="External"/><Relationship Id="rId3" Type="http://schemas.openxmlformats.org/officeDocument/2006/relationships/hyperlink" Target="http://cs.wikipedia.org/wiki/Sch&#246;nbrunn" TargetMode="External"/><Relationship Id="rId7" Type="http://schemas.openxmlformats.org/officeDocument/2006/relationships/hyperlink" Target="http://cs.wikipedia.org/wiki/Innsbruck" TargetMode="External"/><Relationship Id="rId12" Type="http://schemas.openxmlformats.org/officeDocument/2006/relationships/hyperlink" Target="http://cs.wikipedia.org/wiki/Mnichov" TargetMode="External"/><Relationship Id="rId2" Type="http://schemas.openxmlformats.org/officeDocument/2006/relationships/hyperlink" Target="http://cs.wikipedia.org/wiki/Rakousk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Mozart" TargetMode="External"/><Relationship Id="rId11" Type="http://schemas.openxmlformats.org/officeDocument/2006/relationships/hyperlink" Target="http://cs.wikipedia.org/wiki/Hamburk" TargetMode="External"/><Relationship Id="rId5" Type="http://schemas.openxmlformats.org/officeDocument/2006/relationships/hyperlink" Target="http://cs.wikipedia.org/wiki/Salcburk" TargetMode="External"/><Relationship Id="rId10" Type="http://schemas.openxmlformats.org/officeDocument/2006/relationships/hyperlink" Target="http://cs.wikipedia.org/wiki/Berl&#237;n" TargetMode="External"/><Relationship Id="rId4" Type="http://schemas.openxmlformats.org/officeDocument/2006/relationships/hyperlink" Target="http://cs.wikipedia.org/wiki/Stephansdom" TargetMode="External"/><Relationship Id="rId9" Type="http://schemas.openxmlformats.org/officeDocument/2006/relationships/hyperlink" Target="http://cs.wikipedia.org/wiki/Dr&#225;&#382;&#271;an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SOUSEDN</a:t>
            </a:r>
            <a:r>
              <a:rPr lang="cs-CZ" dirty="0" smtClean="0"/>
              <a:t>Í STÁTY ČR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Vlastiv</a:t>
            </a:r>
            <a:r>
              <a:rPr lang="cs-CZ" dirty="0" smtClean="0"/>
              <a:t>ěda 5</a:t>
            </a:r>
          </a:p>
          <a:p>
            <a:r>
              <a:rPr lang="cs-CZ" smtClean="0"/>
              <a:t>Vypracovala: Lucie Holanová, ZŠ a MŠ Višňová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Krakow</a:t>
            </a:r>
            <a:endParaRPr lang="cs-CZ" dirty="0"/>
          </a:p>
        </p:txBody>
      </p:sp>
      <p:pic>
        <p:nvPicPr>
          <p:cNvPr id="4" name="Content Placeholder 3" descr="250px-Wawel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143116"/>
            <a:ext cx="6633529" cy="371477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Osvětim</a:t>
            </a:r>
            <a:endParaRPr lang="cs-CZ" dirty="0"/>
          </a:p>
        </p:txBody>
      </p:sp>
      <p:pic>
        <p:nvPicPr>
          <p:cNvPr id="4" name="Content Placeholder 3" descr="220px-Auschwitz-Birkena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254632"/>
            <a:ext cx="4929222" cy="369691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Přístavy</a:t>
            </a: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	Gdyně</a:t>
            </a:r>
          </a:p>
          <a:p>
            <a:endParaRPr lang="cs-CZ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	Gdaňsk</a:t>
            </a:r>
          </a:p>
          <a:p>
            <a:r>
              <a:rPr lang="cs-CZ" dirty="0" smtClean="0"/>
              <a:t>	</a:t>
            </a:r>
            <a:endParaRPr lang="cs-CZ" dirty="0"/>
          </a:p>
        </p:txBody>
      </p:sp>
      <p:pic>
        <p:nvPicPr>
          <p:cNvPr id="9" name="Content Placeholder 8" descr="250px-Gdynia_port_jachtowy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42910" y="3143248"/>
            <a:ext cx="4039409" cy="2132808"/>
          </a:xfrm>
        </p:spPr>
      </p:pic>
      <p:pic>
        <p:nvPicPr>
          <p:cNvPr id="10" name="Content Placeholder 9" descr="250px-Gdansk_Glowne_Miasto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98932" y="3214686"/>
            <a:ext cx="3780478" cy="207170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RAKOUSKO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Státní vlajka</a:t>
            </a: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9" name="Content Placeholder 8" descr="110px-Flag_of_Austria.svg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26514" y="2622286"/>
            <a:ext cx="3259668" cy="2163234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Hlavní město . Vídeň</a:t>
            </a:r>
          </a:p>
          <a:p>
            <a:r>
              <a:rPr lang="cs-CZ" dirty="0" smtClean="0"/>
              <a:t>Alpy, Dunaj – turistika</a:t>
            </a:r>
          </a:p>
          <a:p>
            <a:r>
              <a:rPr lang="cs-CZ" dirty="0" smtClean="0"/>
              <a:t>Vyspělá země – strojírenský, textilní a papírenský průmysl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Důležitá centra</a:t>
            </a:r>
            <a:endParaRPr lang="cs-CZ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Vídeň</a:t>
            </a:r>
            <a:r>
              <a:rPr lang="cs-CZ" dirty="0" smtClean="0"/>
              <a:t> – mnoho kulturních památek, sídlo Habsburků</a:t>
            </a:r>
          </a:p>
          <a:p>
            <a:r>
              <a:rPr lang="cs-CZ" b="1" dirty="0" smtClean="0"/>
              <a:t>Salcburk</a:t>
            </a:r>
            <a:r>
              <a:rPr lang="cs-CZ" dirty="0" smtClean="0"/>
              <a:t> - rodiště hudebního skladatele W.A.Mozarta</a:t>
            </a:r>
          </a:p>
          <a:p>
            <a:r>
              <a:rPr lang="cs-CZ" b="1" dirty="0" smtClean="0"/>
              <a:t>Linec</a:t>
            </a:r>
            <a:r>
              <a:rPr lang="cs-CZ" dirty="0" smtClean="0"/>
              <a:t> – železárny, cukroví</a:t>
            </a:r>
          </a:p>
          <a:p>
            <a:r>
              <a:rPr lang="cs-CZ" b="1" dirty="0" smtClean="0"/>
              <a:t>Innsbruck – </a:t>
            </a:r>
            <a:r>
              <a:rPr lang="cs-CZ" dirty="0" smtClean="0"/>
              <a:t>středisko zimních sportů</a:t>
            </a:r>
          </a:p>
          <a:p>
            <a:r>
              <a:rPr lang="cs-CZ" b="1" dirty="0" smtClean="0"/>
              <a:t>Graz</a:t>
            </a:r>
          </a:p>
          <a:p>
            <a:r>
              <a:rPr lang="cs-CZ" b="1" dirty="0" smtClean="0"/>
              <a:t>Klagenfurt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Vídeň – Sch</a:t>
            </a:r>
            <a:r>
              <a:rPr lang="en-US" dirty="0" err="1" smtClean="0"/>
              <a:t>onbrunn</a:t>
            </a:r>
            <a:endParaRPr lang="cs-CZ" dirty="0"/>
          </a:p>
        </p:txBody>
      </p:sp>
      <p:pic>
        <p:nvPicPr>
          <p:cNvPr id="4" name="Content Placeholder 3" descr="200px-Wien_Schoenbrunn_Rueckseit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143116"/>
            <a:ext cx="5619789" cy="421484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cs-CZ" dirty="0" smtClean="0"/>
              <a:t>ídeň- dóm sv. Štěpána</a:t>
            </a:r>
            <a:endParaRPr lang="cs-CZ" dirty="0"/>
          </a:p>
        </p:txBody>
      </p:sp>
      <p:pic>
        <p:nvPicPr>
          <p:cNvPr id="5" name="Content Placeholder 4" descr="220px-Jakob_Alt_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456932"/>
            <a:ext cx="4714908" cy="345045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Salcburk</a:t>
            </a:r>
            <a:endParaRPr lang="cs-CZ" dirty="0"/>
          </a:p>
        </p:txBody>
      </p:sp>
      <p:pic>
        <p:nvPicPr>
          <p:cNvPr id="4" name="Content Placeholder 3" descr="250px-SalzburgerAltstadt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071678"/>
            <a:ext cx="4572032" cy="3054117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W. A. Mozart</a:t>
            </a:r>
            <a:endParaRPr lang="cs-CZ" dirty="0"/>
          </a:p>
        </p:txBody>
      </p:sp>
      <p:pic>
        <p:nvPicPr>
          <p:cNvPr id="4" name="Content Placeholder 3" descr="225px-Croce-Mozart-Detai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1857364"/>
            <a:ext cx="3143265" cy="4079259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Innsbruck</a:t>
            </a:r>
            <a:endParaRPr lang="cs-CZ" dirty="0"/>
          </a:p>
        </p:txBody>
      </p:sp>
      <p:pic>
        <p:nvPicPr>
          <p:cNvPr id="4" name="Content Placeholder 3" descr="250px-Panorama_insbruck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857" y="2928934"/>
            <a:ext cx="8796462" cy="235745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SLOVENSKO</a:t>
            </a:r>
            <a:endParaRPr lang="cs-C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Státní vlajka</a:t>
            </a:r>
          </a:p>
          <a:p>
            <a:endParaRPr lang="cs-C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Hlavní město – Bratislava</a:t>
            </a:r>
          </a:p>
          <a:p>
            <a:r>
              <a:rPr lang="cs-CZ" dirty="0" smtClean="0"/>
              <a:t>1918 Československá republika</a:t>
            </a:r>
          </a:p>
          <a:p>
            <a:r>
              <a:rPr lang="cs-CZ" dirty="0" smtClean="0"/>
              <a:t>1.1. 1993 Slovenská republika</a:t>
            </a:r>
            <a:endParaRPr lang="cs-CZ" dirty="0"/>
          </a:p>
        </p:txBody>
      </p:sp>
      <p:pic>
        <p:nvPicPr>
          <p:cNvPr id="11" name="Content Placeholder 10" descr="110px-Flag_of_Slovakia.svg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214942" y="2357430"/>
            <a:ext cx="3120533" cy="2070899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NĚMECKO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Státní vlajka</a:t>
            </a: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Content Placeholder 8" descr="110px-Flag_of_Germany.svg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42910" y="3357562"/>
            <a:ext cx="2919682" cy="1751809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Hlavní město Berlín</a:t>
            </a:r>
          </a:p>
          <a:p>
            <a:r>
              <a:rPr lang="cs-CZ" dirty="0" smtClean="0"/>
              <a:t>Mnoho obyvatel</a:t>
            </a:r>
          </a:p>
          <a:p>
            <a:r>
              <a:rPr lang="cs-CZ" dirty="0" smtClean="0"/>
              <a:t>Spolkové země – 16 – Bavorsko a Sasko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Povrch, nerosty, průmysl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Alpy</a:t>
            </a:r>
          </a:p>
          <a:p>
            <a:r>
              <a:rPr lang="cs-CZ" dirty="0" smtClean="0"/>
              <a:t>Řeky: Rýn, Odra, Mohan, Labe</a:t>
            </a:r>
          </a:p>
          <a:p>
            <a:r>
              <a:rPr lang="cs-CZ" dirty="0" smtClean="0"/>
              <a:t>Severní a Baltské moře</a:t>
            </a:r>
          </a:p>
          <a:p>
            <a:r>
              <a:rPr lang="cs-CZ" dirty="0" smtClean="0"/>
              <a:t>Černé uhlí</a:t>
            </a:r>
          </a:p>
          <a:p>
            <a:r>
              <a:rPr lang="cs-CZ" dirty="0" smtClean="0"/>
              <a:t>Železo, ocel, chemická odvětví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855788"/>
            <a:ext cx="4040188" cy="65881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Důležitá města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Mnichov – </a:t>
            </a:r>
            <a:r>
              <a:rPr lang="cs-CZ" dirty="0" smtClean="0"/>
              <a:t>auta BMW, pivo</a:t>
            </a:r>
          </a:p>
          <a:p>
            <a:r>
              <a:rPr lang="cs-CZ" b="1" dirty="0" smtClean="0"/>
              <a:t>Drážďany – </a:t>
            </a:r>
            <a:r>
              <a:rPr lang="cs-CZ" dirty="0" smtClean="0"/>
              <a:t>velká obrazárna Zwinger, ničivé nálety za 2.sv.v.</a:t>
            </a:r>
          </a:p>
          <a:p>
            <a:r>
              <a:rPr lang="cs-CZ" b="1" dirty="0" smtClean="0"/>
              <a:t>Lipsko – </a:t>
            </a:r>
            <a:r>
              <a:rPr lang="cs-CZ" dirty="0" smtClean="0"/>
              <a:t>knižní veletrh</a:t>
            </a:r>
          </a:p>
          <a:p>
            <a:r>
              <a:rPr lang="cs-CZ" b="1" dirty="0" smtClean="0"/>
              <a:t>Kolín nad Rýnem – </a:t>
            </a:r>
            <a:r>
              <a:rPr lang="cs-CZ" dirty="0" smtClean="0"/>
              <a:t>gotická katedrála</a:t>
            </a:r>
          </a:p>
          <a:p>
            <a:r>
              <a:rPr lang="cs-CZ" b="1" dirty="0" smtClean="0"/>
              <a:t>Franfurkt nad Mohanem </a:t>
            </a:r>
            <a:r>
              <a:rPr lang="cs-CZ" dirty="0" smtClean="0"/>
              <a:t>– obrovské letiště</a:t>
            </a:r>
          </a:p>
          <a:p>
            <a:r>
              <a:rPr lang="cs-CZ" b="1" dirty="0" smtClean="0"/>
              <a:t>Stuttgart, Hamburg, Bonn, Norimberk, Mannheim, Dortmund, Duisburk, Bremen, Hannover</a:t>
            </a:r>
            <a:endParaRPr lang="cs-CZ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Drážďany - opera</a:t>
            </a:r>
            <a:endParaRPr lang="cs-CZ" dirty="0"/>
          </a:p>
        </p:txBody>
      </p:sp>
      <p:pic>
        <p:nvPicPr>
          <p:cNvPr id="4" name="Content Placeholder 3" descr="250px-Semperoper_Dresd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2694834"/>
            <a:ext cx="4881262" cy="3163057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Berlín – Braniborská brána</a:t>
            </a:r>
            <a:endParaRPr lang="cs-CZ" dirty="0"/>
          </a:p>
        </p:txBody>
      </p:sp>
      <p:pic>
        <p:nvPicPr>
          <p:cNvPr id="4" name="Content Placeholder 3" descr="220px-BrandenburgGate_FrontatNight_June_20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8206" y="2285992"/>
            <a:ext cx="5084124" cy="3628215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Hamburg</a:t>
            </a:r>
            <a:endParaRPr lang="cs-CZ" dirty="0"/>
          </a:p>
        </p:txBody>
      </p:sp>
      <p:pic>
        <p:nvPicPr>
          <p:cNvPr id="4" name="Content Placeholder 3" descr="hambur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7907" y="2714620"/>
            <a:ext cx="5903967" cy="285752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Mnichov</a:t>
            </a:r>
            <a:endParaRPr lang="cs-CZ" dirty="0"/>
          </a:p>
        </p:txBody>
      </p:sp>
      <p:pic>
        <p:nvPicPr>
          <p:cNvPr id="4" name="Content Placeholder 3" descr="250px-Munich_skyli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2500306"/>
            <a:ext cx="4786346" cy="3216424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Kolín nad Rýnem</a:t>
            </a:r>
            <a:endParaRPr lang="cs-CZ" dirty="0"/>
          </a:p>
        </p:txBody>
      </p:sp>
      <p:pic>
        <p:nvPicPr>
          <p:cNvPr id="4" name="Content Placeholder 3" descr="250px-CologneSkylineAtNigh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316498"/>
            <a:ext cx="5500726" cy="3674485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Franfurkt nad Mohanem</a:t>
            </a:r>
            <a:endParaRPr lang="cs-CZ" dirty="0"/>
          </a:p>
        </p:txBody>
      </p:sp>
      <p:pic>
        <p:nvPicPr>
          <p:cNvPr id="4" name="Content Placeholder 3" descr="250px-Frankfurt_Mont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8854" y="1935163"/>
            <a:ext cx="2926291" cy="4389437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Pou</a:t>
            </a:r>
            <a:r>
              <a:rPr lang="cs-CZ" dirty="0" smtClean="0"/>
              <a:t>žité zdroje: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Vlastivěda 5, Prodos, 2003, s. 17-21</a:t>
            </a:r>
          </a:p>
          <a:p>
            <a:r>
              <a:rPr lang="cs-CZ" u="sng" dirty="0" smtClean="0">
                <a:hlinkClick r:id="rId2"/>
              </a:rPr>
              <a:t>http://cs.wikipedia.org/wiki/Slovensko</a:t>
            </a:r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u="sng" dirty="0" smtClean="0">
                <a:hlinkClick r:id="rId3"/>
              </a:rPr>
              <a:t>http://cs.wikipedia.org/wiki/Bratislavsk%C3%BD_hrad</a:t>
            </a:r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u="sng" dirty="0" smtClean="0">
                <a:hlinkClick r:id="rId4"/>
              </a:rPr>
              <a:t>http://cs.wikipedia.org/wiki/Zempl%C3%ADnsk%C3%A1_%C5%A1%C3%ADrava</a:t>
            </a:r>
            <a:endParaRPr lang="cs-CZ" dirty="0" smtClean="0"/>
          </a:p>
          <a:p>
            <a:r>
              <a:rPr lang="cs-CZ" u="sng" dirty="0" smtClean="0">
                <a:hlinkClick r:id="rId5"/>
              </a:rPr>
              <a:t>http://cs.wikipedia.org/wiki/Tatry</a:t>
            </a:r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u="sng" dirty="0" smtClean="0">
                <a:hlinkClick r:id="rId6"/>
              </a:rPr>
              <a:t>http://cs.wikipedia.org/wiki/Polsko</a:t>
            </a:r>
            <a:endParaRPr lang="cs-CZ" dirty="0" smtClean="0"/>
          </a:p>
          <a:p>
            <a:r>
              <a:rPr lang="cs-CZ" u="sng" dirty="0" smtClean="0">
                <a:hlinkClick r:id="rId7"/>
              </a:rPr>
              <a:t>http://cs.wikipedia.org/wiki/Krakov</a:t>
            </a:r>
            <a:endParaRPr lang="cs-CZ" dirty="0" smtClean="0"/>
          </a:p>
          <a:p>
            <a:r>
              <a:rPr lang="cs-CZ" u="sng" dirty="0" smtClean="0">
                <a:hlinkClick r:id="rId8"/>
              </a:rPr>
              <a:t>http://cs.wikipedia.org/wiki/Osv%C4%9Btim</a:t>
            </a:r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u="sng" dirty="0" smtClean="0">
                <a:hlinkClick r:id="rId9"/>
              </a:rPr>
              <a:t>http://cs.wikipedia.org/wiki/Gdyn%C4%9B</a:t>
            </a:r>
            <a:endParaRPr lang="cs-CZ" dirty="0" smtClean="0"/>
          </a:p>
          <a:p>
            <a:r>
              <a:rPr lang="cs-CZ" u="sng" dirty="0" smtClean="0">
                <a:hlinkClick r:id="rId10"/>
              </a:rPr>
              <a:t>http://cs.wikipedia.org/wiki/Gda%C5%88sk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Důležitá města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Košice – železárny</a:t>
            </a:r>
          </a:p>
          <a:p>
            <a:r>
              <a:rPr lang="cs-CZ" dirty="0" smtClean="0"/>
              <a:t>Bánská Bystrica</a:t>
            </a:r>
          </a:p>
          <a:p>
            <a:r>
              <a:rPr lang="cs-CZ" dirty="0" smtClean="0"/>
              <a:t>Komárno – stavba lodí</a:t>
            </a:r>
          </a:p>
          <a:p>
            <a:r>
              <a:rPr lang="cs-CZ" dirty="0" smtClean="0"/>
              <a:t>Sereď – pečivářské výrobky</a:t>
            </a:r>
          </a:p>
          <a:p>
            <a:r>
              <a:rPr lang="cs-CZ" dirty="0" smtClean="0"/>
              <a:t>Trenčianské Teplica, Piešťany – lázně</a:t>
            </a:r>
          </a:p>
          <a:p>
            <a:r>
              <a:rPr lang="cs-CZ" dirty="0" smtClean="0"/>
              <a:t>Nitra, Zvolen, Trenčín, Trnava, Žilina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u="sng" dirty="0" smtClean="0">
                <a:hlinkClick r:id="rId2"/>
              </a:rPr>
              <a:t>http://cs.wikipedia.org/wiki/Rakousko</a:t>
            </a:r>
            <a:endParaRPr lang="cs-CZ" dirty="0" smtClean="0"/>
          </a:p>
          <a:p>
            <a:r>
              <a:rPr lang="cs-CZ" u="sng" dirty="0" smtClean="0">
                <a:hlinkClick r:id="rId3"/>
              </a:rPr>
              <a:t>http://cs.wikipedia.org/wiki/Sch%C3%B6nbrunn</a:t>
            </a:r>
            <a:endParaRPr lang="cs-CZ" dirty="0" smtClean="0"/>
          </a:p>
          <a:p>
            <a:r>
              <a:rPr lang="cs-CZ" u="sng" dirty="0" smtClean="0">
                <a:hlinkClick r:id="rId4"/>
              </a:rPr>
              <a:t>http://cs.wikipedia.org/wiki/Stephansdom</a:t>
            </a:r>
            <a:endParaRPr lang="cs-CZ" dirty="0" smtClean="0"/>
          </a:p>
          <a:p>
            <a:r>
              <a:rPr lang="cs-CZ" u="sng" dirty="0" smtClean="0">
                <a:hlinkClick r:id="rId5"/>
              </a:rPr>
              <a:t>http://cs.wikipedia.org/wiki/Salcburk</a:t>
            </a:r>
            <a:endParaRPr lang="cs-CZ" dirty="0" smtClean="0"/>
          </a:p>
          <a:p>
            <a:r>
              <a:rPr lang="cs-CZ" u="sng" dirty="0" smtClean="0">
                <a:hlinkClick r:id="rId6"/>
              </a:rPr>
              <a:t>http://cs.wikipedia.org/wiki/Mozart</a:t>
            </a:r>
            <a:endParaRPr lang="cs-CZ" dirty="0" smtClean="0"/>
          </a:p>
          <a:p>
            <a:r>
              <a:rPr lang="cs-CZ" u="sng" dirty="0" smtClean="0">
                <a:hlinkClick r:id="rId7"/>
              </a:rPr>
              <a:t>http://cs.wikipedia.org/wiki/Innsbruck</a:t>
            </a:r>
            <a:endParaRPr lang="cs-CZ" dirty="0" smtClean="0"/>
          </a:p>
          <a:p>
            <a:r>
              <a:rPr lang="cs-CZ" u="sng" dirty="0" smtClean="0">
                <a:hlinkClick r:id="rId8"/>
              </a:rPr>
              <a:t>http://cs.wikipedia.org/wiki/N%C4%9Bmecko</a:t>
            </a:r>
            <a:endParaRPr lang="cs-CZ" dirty="0" smtClean="0"/>
          </a:p>
          <a:p>
            <a:r>
              <a:rPr lang="cs-CZ" u="sng" dirty="0" smtClean="0">
                <a:hlinkClick r:id="rId9"/>
              </a:rPr>
              <a:t>http://cs.wikipedia.org/wiki/Dr%C3%A1%C5%BE%C4%8Fany</a:t>
            </a:r>
            <a:endParaRPr lang="cs-CZ" dirty="0" smtClean="0"/>
          </a:p>
          <a:p>
            <a:r>
              <a:rPr lang="cs-CZ" u="sng" dirty="0" smtClean="0">
                <a:hlinkClick r:id="rId10"/>
              </a:rPr>
              <a:t>http://cs.wikipedia.org/wiki/Berl%C3%ADn</a:t>
            </a:r>
            <a:endParaRPr lang="cs-CZ" dirty="0" smtClean="0"/>
          </a:p>
          <a:p>
            <a:r>
              <a:rPr lang="cs-CZ" u="sng" dirty="0" smtClean="0">
                <a:hlinkClick r:id="rId11"/>
              </a:rPr>
              <a:t>http://cs.wikipedia.org/wiki/Hamburk</a:t>
            </a:r>
            <a:endParaRPr lang="cs-CZ" dirty="0" smtClean="0"/>
          </a:p>
          <a:p>
            <a:r>
              <a:rPr lang="cs-CZ" u="sng" dirty="0" smtClean="0">
                <a:hlinkClick r:id="rId12"/>
              </a:rPr>
              <a:t>http://cs.wikipedia.org/wiki/Mnichov</a:t>
            </a:r>
            <a:endParaRPr lang="cs-CZ" dirty="0" smtClean="0"/>
          </a:p>
          <a:p>
            <a:r>
              <a:rPr lang="cs-CZ" u="sng" dirty="0" smtClean="0">
                <a:hlinkClick r:id="rId13"/>
              </a:rPr>
              <a:t>http://cs.wikipedia.org/wiki/Kol%C3%ADn_nad_R%C3%BDnem</a:t>
            </a:r>
            <a:endParaRPr lang="cs-CZ" dirty="0" smtClean="0"/>
          </a:p>
          <a:p>
            <a:r>
              <a:rPr lang="cs-CZ" smtClean="0"/>
              <a:t>http://cs.wikipedia.org/wiki/Soubor:Frankfurt_Montage.jpg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Povrch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Typické výrobky a slova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Vysoké a Nízké Tatry</a:t>
            </a:r>
          </a:p>
          <a:p>
            <a:r>
              <a:rPr lang="cs-CZ" dirty="0" smtClean="0"/>
              <a:t> Velká a Malá Fatra</a:t>
            </a:r>
          </a:p>
          <a:p>
            <a:r>
              <a:rPr lang="cs-CZ" dirty="0" smtClean="0"/>
              <a:t>Řeky Dunaj, Váh, Orava, Hron</a:t>
            </a:r>
          </a:p>
          <a:p>
            <a:r>
              <a:rPr lang="cs-CZ" dirty="0" smtClean="0"/>
              <a:t>Přehrady – Oravská přehrada, Zemplínská Šírava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Halušky</a:t>
            </a:r>
          </a:p>
          <a:p>
            <a:r>
              <a:rPr lang="cs-CZ" dirty="0" smtClean="0"/>
              <a:t>Ovčí sýr - brynza</a:t>
            </a:r>
          </a:p>
          <a:p>
            <a:r>
              <a:rPr lang="cs-CZ" dirty="0" smtClean="0"/>
              <a:t>Čučoriedka – borůvka</a:t>
            </a:r>
          </a:p>
          <a:p>
            <a:r>
              <a:rPr lang="cs-CZ" dirty="0" smtClean="0"/>
              <a:t>Somár – velbloud</a:t>
            </a:r>
          </a:p>
          <a:p>
            <a:r>
              <a:rPr lang="cs-CZ" dirty="0" smtClean="0"/>
              <a:t>Bocian – čáp</a:t>
            </a:r>
          </a:p>
          <a:p>
            <a:r>
              <a:rPr lang="cs-CZ" dirty="0" smtClean="0"/>
              <a:t>Korytnačka - želva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Bratislavský hrad</a:t>
            </a:r>
            <a:endParaRPr lang="cs-CZ" dirty="0"/>
          </a:p>
        </p:txBody>
      </p:sp>
      <p:pic>
        <p:nvPicPr>
          <p:cNvPr id="4" name="Content Placeholder 3" descr="220px-Bratislavsky_hr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285992"/>
            <a:ext cx="5101724" cy="382629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Zemplínská Šírava</a:t>
            </a:r>
            <a:endParaRPr lang="cs-CZ" dirty="0"/>
          </a:p>
        </p:txBody>
      </p:sp>
      <p:pic>
        <p:nvPicPr>
          <p:cNvPr id="4" name="Content Placeholder 3" descr="200px-Slovakia_Zemplinska_Sirava_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3" y="2071678"/>
            <a:ext cx="5316038" cy="398702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Tatry</a:t>
            </a:r>
            <a:endParaRPr lang="cs-CZ" dirty="0"/>
          </a:p>
        </p:txBody>
      </p:sp>
      <p:pic>
        <p:nvPicPr>
          <p:cNvPr id="4" name="Content Placeholder 3" descr="250px-Tatra_mountains_western_side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857364"/>
            <a:ext cx="5699841" cy="428628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POLSKO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Státní vlajka</a:t>
            </a: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Content Placeholder 8" descr="110px-Flag_of_Poland.svg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99538" y="3071810"/>
            <a:ext cx="3558081" cy="2231887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Hlavní město – Varšava</a:t>
            </a:r>
          </a:p>
          <a:p>
            <a:r>
              <a:rPr lang="cs-CZ" dirty="0" smtClean="0"/>
              <a:t>S námi sousedí mj. Krkonošemi</a:t>
            </a:r>
          </a:p>
          <a:p>
            <a:r>
              <a:rPr lang="cs-CZ" dirty="0" smtClean="0"/>
              <a:t>Smutný osud za 2.sv.v. – přepadení země Německem, mnoho vesnic a měst bylo vypáleno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Povrch a nerostné suroviny</a:t>
            </a: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Důležitá centra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Krkonoše, Tatry, Beskydy</a:t>
            </a:r>
          </a:p>
          <a:p>
            <a:r>
              <a:rPr lang="cs-CZ" dirty="0" smtClean="0"/>
              <a:t>Řeky Odra a Visla</a:t>
            </a:r>
          </a:p>
          <a:p>
            <a:r>
              <a:rPr lang="cs-CZ" dirty="0" smtClean="0"/>
              <a:t>Mazurská jezera </a:t>
            </a:r>
          </a:p>
          <a:p>
            <a:r>
              <a:rPr lang="cs-CZ" dirty="0" smtClean="0"/>
              <a:t>Černé uhlí, sůl a síra</a:t>
            </a:r>
            <a:endParaRPr lang="cs-C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Krakow – hrad Wawel</a:t>
            </a:r>
          </a:p>
          <a:p>
            <a:r>
              <a:rPr lang="cs-CZ" dirty="0" smtClean="0"/>
              <a:t>Přístavy – Gdaňsk a Gdyně</a:t>
            </a:r>
          </a:p>
          <a:p>
            <a:r>
              <a:rPr lang="cs-CZ" dirty="0" smtClean="0"/>
              <a:t>Osvětim – koncentrační tábory, za 2. sv.v. -  smrt mnoha lidí – převážně Židů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425</Words>
  <Application>Microsoft Office PowerPoint</Application>
  <PresentationFormat>On-screen Show (4:3)</PresentationFormat>
  <Paragraphs>120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SOUSEDNÍ STÁTY ČR</vt:lpstr>
      <vt:lpstr>SLOVENSKO</vt:lpstr>
      <vt:lpstr>Důležitá města</vt:lpstr>
      <vt:lpstr>Slide 4</vt:lpstr>
      <vt:lpstr>Bratislavský hrad</vt:lpstr>
      <vt:lpstr>Zemplínská Šírava</vt:lpstr>
      <vt:lpstr>Tatry</vt:lpstr>
      <vt:lpstr>POLSKO</vt:lpstr>
      <vt:lpstr>Slide 9</vt:lpstr>
      <vt:lpstr>Krakow</vt:lpstr>
      <vt:lpstr>Osvětim</vt:lpstr>
      <vt:lpstr>Přístavy</vt:lpstr>
      <vt:lpstr>RAKOUSKO</vt:lpstr>
      <vt:lpstr>Důležitá centra</vt:lpstr>
      <vt:lpstr>Vídeň – Schonbrunn</vt:lpstr>
      <vt:lpstr>Vídeň- dóm sv. Štěpána</vt:lpstr>
      <vt:lpstr>Salcburk</vt:lpstr>
      <vt:lpstr>W. A. Mozart</vt:lpstr>
      <vt:lpstr>Innsbruck</vt:lpstr>
      <vt:lpstr>NĚMECKO</vt:lpstr>
      <vt:lpstr>Povrch, nerosty, průmysl</vt:lpstr>
      <vt:lpstr>Důležitá města</vt:lpstr>
      <vt:lpstr>Drážďany - opera</vt:lpstr>
      <vt:lpstr>Berlín – Braniborská brána</vt:lpstr>
      <vt:lpstr>Hamburg</vt:lpstr>
      <vt:lpstr>Mnichov</vt:lpstr>
      <vt:lpstr>Kolín nad Rýnem</vt:lpstr>
      <vt:lpstr>Franfurkt nad Mohanem</vt:lpstr>
      <vt:lpstr>Použité zdroje:</vt:lpstr>
      <vt:lpstr>Slide 30</vt:lpstr>
    </vt:vector>
  </TitlesOfParts>
  <Company>Phoenix Robotics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SOUSEDNÍ STÁTY ČR</dc:title>
  <dc:creator>Cloud Phoenix</dc:creator>
  <cp:lastModifiedBy>Cloud Phoenix</cp:lastModifiedBy>
  <cp:revision>14</cp:revision>
  <dcterms:created xsi:type="dcterms:W3CDTF">2010-11-08T18:49:55Z</dcterms:created>
  <dcterms:modified xsi:type="dcterms:W3CDTF">2011-01-25T17:14:36Z</dcterms:modified>
</cp:coreProperties>
</file>