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8B96B-D0E6-4D91-B38B-268AB3B928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BC101E-8F2E-4600-8606-5651A9D88EB7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31121113-73C3-4FF8-BBA0-84760862A7CC}" type="parTrans" cxnId="{97EDA74D-7C37-43D9-98C9-5F5A630695F8}">
      <dgm:prSet/>
      <dgm:spPr/>
      <dgm:t>
        <a:bodyPr/>
        <a:lstStyle/>
        <a:p>
          <a:endParaRPr lang="cs-CZ"/>
        </a:p>
      </dgm:t>
    </dgm:pt>
    <dgm:pt modelId="{795A16CE-7916-4FCC-8D5D-C0B038930935}" type="sibTrans" cxnId="{97EDA74D-7C37-43D9-98C9-5F5A630695F8}">
      <dgm:prSet/>
      <dgm:spPr/>
      <dgm:t>
        <a:bodyPr/>
        <a:lstStyle/>
        <a:p>
          <a:endParaRPr lang="cs-CZ"/>
        </a:p>
      </dgm:t>
    </dgm:pt>
    <dgm:pt modelId="{100E88EF-D914-4277-86A0-102229F1E436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47CFC5AD-1CB5-44DB-B281-1DF2AC5311CE}" type="parTrans" cxnId="{4F1A0F90-F6C7-4F56-A898-51668E3E7092}">
      <dgm:prSet/>
      <dgm:spPr/>
      <dgm:t>
        <a:bodyPr/>
        <a:lstStyle/>
        <a:p>
          <a:endParaRPr lang="cs-CZ"/>
        </a:p>
      </dgm:t>
    </dgm:pt>
    <dgm:pt modelId="{7A1D3EC3-19D3-4510-81E1-1997314D31C7}" type="sibTrans" cxnId="{4F1A0F90-F6C7-4F56-A898-51668E3E7092}">
      <dgm:prSet/>
      <dgm:spPr/>
      <dgm:t>
        <a:bodyPr/>
        <a:lstStyle/>
        <a:p>
          <a:endParaRPr lang="cs-CZ"/>
        </a:p>
      </dgm:t>
    </dgm:pt>
    <dgm:pt modelId="{73C3808F-3F3F-4144-8931-2530B459D8C2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31BAC120-4AFA-4EB2-BE17-E20E79B15B14}" type="parTrans" cxnId="{21DAFF55-50E9-43AB-AE4A-122DBB12B709}">
      <dgm:prSet/>
      <dgm:spPr/>
      <dgm:t>
        <a:bodyPr/>
        <a:lstStyle/>
        <a:p>
          <a:endParaRPr lang="cs-CZ"/>
        </a:p>
      </dgm:t>
    </dgm:pt>
    <dgm:pt modelId="{EDE62634-D245-4C6E-B1B0-51FD6EECBC92}" type="sibTrans" cxnId="{21DAFF55-50E9-43AB-AE4A-122DBB12B709}">
      <dgm:prSet/>
      <dgm:spPr/>
      <dgm:t>
        <a:bodyPr/>
        <a:lstStyle/>
        <a:p>
          <a:endParaRPr lang="cs-CZ"/>
        </a:p>
      </dgm:t>
    </dgm:pt>
    <dgm:pt modelId="{6B719623-3F68-420D-9D28-0F940426DEFF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8CFF64C-E0BF-4768-A6C2-09A6F5B66FD9}" type="parTrans" cxnId="{C3E22C49-D9D1-4F90-9BFC-87E1E507BAF8}">
      <dgm:prSet/>
      <dgm:spPr/>
      <dgm:t>
        <a:bodyPr/>
        <a:lstStyle/>
        <a:p>
          <a:endParaRPr lang="cs-CZ"/>
        </a:p>
      </dgm:t>
    </dgm:pt>
    <dgm:pt modelId="{54C493FF-666A-4EB6-8A81-4230D0AEA2EB}" type="sibTrans" cxnId="{C3E22C49-D9D1-4F90-9BFC-87E1E507BAF8}">
      <dgm:prSet/>
      <dgm:spPr/>
      <dgm:t>
        <a:bodyPr/>
        <a:lstStyle/>
        <a:p>
          <a:endParaRPr lang="cs-CZ"/>
        </a:p>
      </dgm:t>
    </dgm:pt>
    <dgm:pt modelId="{33076B99-FB0C-49C1-A983-AB4540F8B238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00158453-5752-481A-99E1-56D74E3A76D1}" type="parTrans" cxnId="{DF2E0FD6-D7A3-4C2B-AC17-5331B9ADEAD0}">
      <dgm:prSet/>
      <dgm:spPr/>
      <dgm:t>
        <a:bodyPr/>
        <a:lstStyle/>
        <a:p>
          <a:endParaRPr lang="cs-CZ"/>
        </a:p>
      </dgm:t>
    </dgm:pt>
    <dgm:pt modelId="{A99277BA-8711-4989-89A9-1094C11E4135}" type="sibTrans" cxnId="{DF2E0FD6-D7A3-4C2B-AC17-5331B9ADEAD0}">
      <dgm:prSet/>
      <dgm:spPr/>
      <dgm:t>
        <a:bodyPr/>
        <a:lstStyle/>
        <a:p>
          <a:endParaRPr lang="cs-CZ"/>
        </a:p>
      </dgm:t>
    </dgm:pt>
    <dgm:pt modelId="{90F128ED-C777-464A-A7A1-9509C8DADB5B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2CE824F8-DCA1-4F80-97CB-715D5ABCF1AE}" type="parTrans" cxnId="{9F989216-0A52-4DAC-831C-A42DF1ED9ED1}">
      <dgm:prSet/>
      <dgm:spPr/>
      <dgm:t>
        <a:bodyPr/>
        <a:lstStyle/>
        <a:p>
          <a:endParaRPr lang="cs-CZ"/>
        </a:p>
      </dgm:t>
    </dgm:pt>
    <dgm:pt modelId="{AAF46D9F-708D-491F-8855-D73F9E4AB04B}" type="sibTrans" cxnId="{9F989216-0A52-4DAC-831C-A42DF1ED9ED1}">
      <dgm:prSet/>
      <dgm:spPr/>
      <dgm:t>
        <a:bodyPr/>
        <a:lstStyle/>
        <a:p>
          <a:endParaRPr lang="cs-CZ"/>
        </a:p>
      </dgm:t>
    </dgm:pt>
    <dgm:pt modelId="{99028295-F505-45C0-BB73-32F29163FF81}" type="pres">
      <dgm:prSet presAssocID="{ADC8B96B-D0E6-4D91-B38B-268AB3B928E2}" presName="diagram" presStyleCnt="0">
        <dgm:presLayoutVars>
          <dgm:dir/>
          <dgm:resizeHandles val="exact"/>
        </dgm:presLayoutVars>
      </dgm:prSet>
      <dgm:spPr/>
    </dgm:pt>
    <dgm:pt modelId="{4537FAC2-0AEE-49CB-912D-CB8B9E840E77}" type="pres">
      <dgm:prSet presAssocID="{29BC101E-8F2E-4600-8606-5651A9D88EB7}" presName="node" presStyleLbl="node1" presStyleIdx="0" presStyleCnt="6">
        <dgm:presLayoutVars>
          <dgm:bulletEnabled val="1"/>
        </dgm:presLayoutVars>
      </dgm:prSet>
      <dgm:spPr/>
    </dgm:pt>
    <dgm:pt modelId="{8F027517-5017-4154-BDBD-5B81886A9AA5}" type="pres">
      <dgm:prSet presAssocID="{795A16CE-7916-4FCC-8D5D-C0B038930935}" presName="sibTrans" presStyleCnt="0"/>
      <dgm:spPr/>
    </dgm:pt>
    <dgm:pt modelId="{5B50C465-0FA1-43E9-8F5B-4A384166340F}" type="pres">
      <dgm:prSet presAssocID="{100E88EF-D914-4277-86A0-102229F1E436}" presName="node" presStyleLbl="node1" presStyleIdx="1" presStyleCnt="6">
        <dgm:presLayoutVars>
          <dgm:bulletEnabled val="1"/>
        </dgm:presLayoutVars>
      </dgm:prSet>
      <dgm:spPr/>
    </dgm:pt>
    <dgm:pt modelId="{80D451DD-E456-461A-BDF9-7CFCC486FAB4}" type="pres">
      <dgm:prSet presAssocID="{7A1D3EC3-19D3-4510-81E1-1997314D31C7}" presName="sibTrans" presStyleCnt="0"/>
      <dgm:spPr/>
    </dgm:pt>
    <dgm:pt modelId="{225A9786-A5DD-4326-A59B-C189BD5CB766}" type="pres">
      <dgm:prSet presAssocID="{73C3808F-3F3F-4144-8931-2530B459D8C2}" presName="node" presStyleLbl="node1" presStyleIdx="2" presStyleCnt="6">
        <dgm:presLayoutVars>
          <dgm:bulletEnabled val="1"/>
        </dgm:presLayoutVars>
      </dgm:prSet>
      <dgm:spPr/>
    </dgm:pt>
    <dgm:pt modelId="{1B5F4E2B-E3CD-4A95-BB7F-9B138B1E83A6}" type="pres">
      <dgm:prSet presAssocID="{EDE62634-D245-4C6E-B1B0-51FD6EECBC92}" presName="sibTrans" presStyleCnt="0"/>
      <dgm:spPr/>
    </dgm:pt>
    <dgm:pt modelId="{B90F75FF-FCB9-42ED-A77C-FD0A40E3D786}" type="pres">
      <dgm:prSet presAssocID="{6B719623-3F68-420D-9D28-0F940426DEFF}" presName="node" presStyleLbl="node1" presStyleIdx="3" presStyleCnt="6">
        <dgm:presLayoutVars>
          <dgm:bulletEnabled val="1"/>
        </dgm:presLayoutVars>
      </dgm:prSet>
      <dgm:spPr/>
    </dgm:pt>
    <dgm:pt modelId="{989B6F92-F16E-4273-811F-0E069A6B0BF1}" type="pres">
      <dgm:prSet presAssocID="{54C493FF-666A-4EB6-8A81-4230D0AEA2EB}" presName="sibTrans" presStyleCnt="0"/>
      <dgm:spPr/>
    </dgm:pt>
    <dgm:pt modelId="{193F9117-7920-408A-9A01-4A1F82378DAE}" type="pres">
      <dgm:prSet presAssocID="{33076B99-FB0C-49C1-A983-AB4540F8B238}" presName="node" presStyleLbl="node1" presStyleIdx="4" presStyleCnt="6">
        <dgm:presLayoutVars>
          <dgm:bulletEnabled val="1"/>
        </dgm:presLayoutVars>
      </dgm:prSet>
      <dgm:spPr/>
    </dgm:pt>
    <dgm:pt modelId="{EDE9F580-EFC9-4632-8D3D-115F24D2746D}" type="pres">
      <dgm:prSet presAssocID="{A99277BA-8711-4989-89A9-1094C11E4135}" presName="sibTrans" presStyleCnt="0"/>
      <dgm:spPr/>
    </dgm:pt>
    <dgm:pt modelId="{C31392B8-0C1B-4C6D-B284-6AA9F1A51803}" type="pres">
      <dgm:prSet presAssocID="{90F128ED-C777-464A-A7A1-9509C8DADB5B}" presName="node" presStyleLbl="node1" presStyleIdx="5" presStyleCnt="6">
        <dgm:presLayoutVars>
          <dgm:bulletEnabled val="1"/>
        </dgm:presLayoutVars>
      </dgm:prSet>
      <dgm:spPr/>
    </dgm:pt>
  </dgm:ptLst>
  <dgm:cxnLst>
    <dgm:cxn modelId="{21DAFF55-50E9-43AB-AE4A-122DBB12B709}" srcId="{ADC8B96B-D0E6-4D91-B38B-268AB3B928E2}" destId="{73C3808F-3F3F-4144-8931-2530B459D8C2}" srcOrd="2" destOrd="0" parTransId="{31BAC120-4AFA-4EB2-BE17-E20E79B15B14}" sibTransId="{EDE62634-D245-4C6E-B1B0-51FD6EECBC92}"/>
    <dgm:cxn modelId="{DF2E0FD6-D7A3-4C2B-AC17-5331B9ADEAD0}" srcId="{ADC8B96B-D0E6-4D91-B38B-268AB3B928E2}" destId="{33076B99-FB0C-49C1-A983-AB4540F8B238}" srcOrd="4" destOrd="0" parTransId="{00158453-5752-481A-99E1-56D74E3A76D1}" sibTransId="{A99277BA-8711-4989-89A9-1094C11E4135}"/>
    <dgm:cxn modelId="{97EDA74D-7C37-43D9-98C9-5F5A630695F8}" srcId="{ADC8B96B-D0E6-4D91-B38B-268AB3B928E2}" destId="{29BC101E-8F2E-4600-8606-5651A9D88EB7}" srcOrd="0" destOrd="0" parTransId="{31121113-73C3-4FF8-BBA0-84760862A7CC}" sibTransId="{795A16CE-7916-4FCC-8D5D-C0B038930935}"/>
    <dgm:cxn modelId="{9F989216-0A52-4DAC-831C-A42DF1ED9ED1}" srcId="{ADC8B96B-D0E6-4D91-B38B-268AB3B928E2}" destId="{90F128ED-C777-464A-A7A1-9509C8DADB5B}" srcOrd="5" destOrd="0" parTransId="{2CE824F8-DCA1-4F80-97CB-715D5ABCF1AE}" sibTransId="{AAF46D9F-708D-491F-8855-D73F9E4AB04B}"/>
    <dgm:cxn modelId="{4F1A0F90-F6C7-4F56-A898-51668E3E7092}" srcId="{ADC8B96B-D0E6-4D91-B38B-268AB3B928E2}" destId="{100E88EF-D914-4277-86A0-102229F1E436}" srcOrd="1" destOrd="0" parTransId="{47CFC5AD-1CB5-44DB-B281-1DF2AC5311CE}" sibTransId="{7A1D3EC3-19D3-4510-81E1-1997314D31C7}"/>
    <dgm:cxn modelId="{EAED2CA2-ED14-4A27-8D61-2C405D63FD92}" type="presOf" srcId="{6B719623-3F68-420D-9D28-0F940426DEFF}" destId="{B90F75FF-FCB9-42ED-A77C-FD0A40E3D786}" srcOrd="0" destOrd="0" presId="urn:microsoft.com/office/officeart/2005/8/layout/default"/>
    <dgm:cxn modelId="{C3E22C49-D9D1-4F90-9BFC-87E1E507BAF8}" srcId="{ADC8B96B-D0E6-4D91-B38B-268AB3B928E2}" destId="{6B719623-3F68-420D-9D28-0F940426DEFF}" srcOrd="3" destOrd="0" parTransId="{28CFF64C-E0BF-4768-A6C2-09A6F5B66FD9}" sibTransId="{54C493FF-666A-4EB6-8A81-4230D0AEA2EB}"/>
    <dgm:cxn modelId="{CDD50654-D89C-4B12-9760-D360D4FD89A7}" type="presOf" srcId="{90F128ED-C777-464A-A7A1-9509C8DADB5B}" destId="{C31392B8-0C1B-4C6D-B284-6AA9F1A51803}" srcOrd="0" destOrd="0" presId="urn:microsoft.com/office/officeart/2005/8/layout/default"/>
    <dgm:cxn modelId="{791D192A-F757-44AE-9D0D-A3465B78A2EE}" type="presOf" srcId="{29BC101E-8F2E-4600-8606-5651A9D88EB7}" destId="{4537FAC2-0AEE-49CB-912D-CB8B9E840E77}" srcOrd="0" destOrd="0" presId="urn:microsoft.com/office/officeart/2005/8/layout/default"/>
    <dgm:cxn modelId="{99F08B05-F636-4861-8913-939F2B55A850}" type="presOf" srcId="{33076B99-FB0C-49C1-A983-AB4540F8B238}" destId="{193F9117-7920-408A-9A01-4A1F82378DAE}" srcOrd="0" destOrd="0" presId="urn:microsoft.com/office/officeart/2005/8/layout/default"/>
    <dgm:cxn modelId="{8E167A99-0A66-449C-89D8-6939F17136D2}" type="presOf" srcId="{ADC8B96B-D0E6-4D91-B38B-268AB3B928E2}" destId="{99028295-F505-45C0-BB73-32F29163FF81}" srcOrd="0" destOrd="0" presId="urn:microsoft.com/office/officeart/2005/8/layout/default"/>
    <dgm:cxn modelId="{D0FB5AB4-FC04-4731-ABF8-330FAB3B5800}" type="presOf" srcId="{100E88EF-D914-4277-86A0-102229F1E436}" destId="{5B50C465-0FA1-43E9-8F5B-4A384166340F}" srcOrd="0" destOrd="0" presId="urn:microsoft.com/office/officeart/2005/8/layout/default"/>
    <dgm:cxn modelId="{1549009B-9A1D-43EC-8F47-E271D7CBCB64}" type="presOf" srcId="{73C3808F-3F3F-4144-8931-2530B459D8C2}" destId="{225A9786-A5DD-4326-A59B-C189BD5CB766}" srcOrd="0" destOrd="0" presId="urn:microsoft.com/office/officeart/2005/8/layout/default"/>
    <dgm:cxn modelId="{7153D185-E1A3-48D2-97AF-6D5BAFC3C67A}" type="presParOf" srcId="{99028295-F505-45C0-BB73-32F29163FF81}" destId="{4537FAC2-0AEE-49CB-912D-CB8B9E840E77}" srcOrd="0" destOrd="0" presId="urn:microsoft.com/office/officeart/2005/8/layout/default"/>
    <dgm:cxn modelId="{4D84E8F1-7C9C-4D2D-888B-1648AE98F674}" type="presParOf" srcId="{99028295-F505-45C0-BB73-32F29163FF81}" destId="{8F027517-5017-4154-BDBD-5B81886A9AA5}" srcOrd="1" destOrd="0" presId="urn:microsoft.com/office/officeart/2005/8/layout/default"/>
    <dgm:cxn modelId="{0B552462-2D4B-49FF-AD27-32522733D441}" type="presParOf" srcId="{99028295-F505-45C0-BB73-32F29163FF81}" destId="{5B50C465-0FA1-43E9-8F5B-4A384166340F}" srcOrd="2" destOrd="0" presId="urn:microsoft.com/office/officeart/2005/8/layout/default"/>
    <dgm:cxn modelId="{B4088C9E-6927-4B8B-BD61-DEABED31D5B5}" type="presParOf" srcId="{99028295-F505-45C0-BB73-32F29163FF81}" destId="{80D451DD-E456-461A-BDF9-7CFCC486FAB4}" srcOrd="3" destOrd="0" presId="urn:microsoft.com/office/officeart/2005/8/layout/default"/>
    <dgm:cxn modelId="{D4930F2F-1AB0-4707-8763-EF4412298124}" type="presParOf" srcId="{99028295-F505-45C0-BB73-32F29163FF81}" destId="{225A9786-A5DD-4326-A59B-C189BD5CB766}" srcOrd="4" destOrd="0" presId="urn:microsoft.com/office/officeart/2005/8/layout/default"/>
    <dgm:cxn modelId="{E4496869-7192-4E86-9F32-CC5921F87E63}" type="presParOf" srcId="{99028295-F505-45C0-BB73-32F29163FF81}" destId="{1B5F4E2B-E3CD-4A95-BB7F-9B138B1E83A6}" srcOrd="5" destOrd="0" presId="urn:microsoft.com/office/officeart/2005/8/layout/default"/>
    <dgm:cxn modelId="{C08F3D1A-B367-4A56-9E5A-96F8BD9B51B6}" type="presParOf" srcId="{99028295-F505-45C0-BB73-32F29163FF81}" destId="{B90F75FF-FCB9-42ED-A77C-FD0A40E3D786}" srcOrd="6" destOrd="0" presId="urn:microsoft.com/office/officeart/2005/8/layout/default"/>
    <dgm:cxn modelId="{675A37FA-FC38-4B0E-84EF-F66D3DE71EA2}" type="presParOf" srcId="{99028295-F505-45C0-BB73-32F29163FF81}" destId="{989B6F92-F16E-4273-811F-0E069A6B0BF1}" srcOrd="7" destOrd="0" presId="urn:microsoft.com/office/officeart/2005/8/layout/default"/>
    <dgm:cxn modelId="{08F188A0-3909-4CCD-B7CC-38EBB961C666}" type="presParOf" srcId="{99028295-F505-45C0-BB73-32F29163FF81}" destId="{193F9117-7920-408A-9A01-4A1F82378DAE}" srcOrd="8" destOrd="0" presId="urn:microsoft.com/office/officeart/2005/8/layout/default"/>
    <dgm:cxn modelId="{6FA7AA20-C21D-4614-8646-0C203B5378AD}" type="presParOf" srcId="{99028295-F505-45C0-BB73-32F29163FF81}" destId="{EDE9F580-EFC9-4632-8D3D-115F24D2746D}" srcOrd="9" destOrd="0" presId="urn:microsoft.com/office/officeart/2005/8/layout/default"/>
    <dgm:cxn modelId="{C7527DE5-62F3-4599-8DAA-F4EE81005401}" type="presParOf" srcId="{99028295-F505-45C0-BB73-32F29163FF81}" destId="{C31392B8-0C1B-4C6D-B284-6AA9F1A51803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B9DFB-3D54-4CEE-AAC0-C96C3A5C3F5E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99C508A-DB59-43CF-A4EC-A6CA41578774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70A8D0FA-1923-4EC8-9C37-DE9A96E8EFA1}" type="parTrans" cxnId="{ECE7C05A-C892-4EEA-BEF9-D19024E7AE6D}">
      <dgm:prSet/>
      <dgm:spPr/>
      <dgm:t>
        <a:bodyPr/>
        <a:lstStyle/>
        <a:p>
          <a:endParaRPr lang="cs-CZ"/>
        </a:p>
      </dgm:t>
    </dgm:pt>
    <dgm:pt modelId="{5ACCA86F-774A-4D05-B691-434ABA3BEC7E}" type="sibTrans" cxnId="{ECE7C05A-C892-4EEA-BEF9-D19024E7AE6D}">
      <dgm:prSet/>
      <dgm:spPr/>
      <dgm:t>
        <a:bodyPr/>
        <a:lstStyle/>
        <a:p>
          <a:endParaRPr lang="cs-CZ"/>
        </a:p>
      </dgm:t>
    </dgm:pt>
    <dgm:pt modelId="{05E1CBCA-0D32-43DB-8F81-ED4BF923A2F0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6AB4B646-DECE-49F6-BD71-E6C2DF584E66}" type="parTrans" cxnId="{C712C369-3D38-42B4-B7BD-17DEBDE7FF1D}">
      <dgm:prSet/>
      <dgm:spPr/>
      <dgm:t>
        <a:bodyPr/>
        <a:lstStyle/>
        <a:p>
          <a:endParaRPr lang="cs-CZ"/>
        </a:p>
      </dgm:t>
    </dgm:pt>
    <dgm:pt modelId="{62CFEA0B-EFE5-452C-A71E-A5FBD4A27045}" type="sibTrans" cxnId="{C712C369-3D38-42B4-B7BD-17DEBDE7FF1D}">
      <dgm:prSet/>
      <dgm:spPr/>
      <dgm:t>
        <a:bodyPr/>
        <a:lstStyle/>
        <a:p>
          <a:endParaRPr lang="cs-CZ"/>
        </a:p>
      </dgm:t>
    </dgm:pt>
    <dgm:pt modelId="{701F3356-C564-443C-8FEE-BEFC9EF6C55B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8002300A-1A98-48BD-A9D3-48AB7D3DE8F0}" type="parTrans" cxnId="{419152FF-0717-4E4D-BA3D-39AAE00FD2DF}">
      <dgm:prSet/>
      <dgm:spPr/>
      <dgm:t>
        <a:bodyPr/>
        <a:lstStyle/>
        <a:p>
          <a:endParaRPr lang="cs-CZ"/>
        </a:p>
      </dgm:t>
    </dgm:pt>
    <dgm:pt modelId="{36CDE9E4-7A94-4D29-820A-FFC5974616C8}" type="sibTrans" cxnId="{419152FF-0717-4E4D-BA3D-39AAE00FD2DF}">
      <dgm:prSet/>
      <dgm:spPr/>
      <dgm:t>
        <a:bodyPr/>
        <a:lstStyle/>
        <a:p>
          <a:endParaRPr lang="cs-CZ"/>
        </a:p>
      </dgm:t>
    </dgm:pt>
    <dgm:pt modelId="{D6246A0A-BAEE-49E9-A019-04A8982D0845}" type="pres">
      <dgm:prSet presAssocID="{203B9DFB-3D54-4CEE-AAC0-C96C3A5C3F5E}" presName="compositeShape" presStyleCnt="0">
        <dgm:presLayoutVars>
          <dgm:dir/>
          <dgm:resizeHandles/>
        </dgm:presLayoutVars>
      </dgm:prSet>
      <dgm:spPr/>
    </dgm:pt>
    <dgm:pt modelId="{37B9AEAB-F9E0-4628-A754-371FFA8ECD87}" type="pres">
      <dgm:prSet presAssocID="{203B9DFB-3D54-4CEE-AAC0-C96C3A5C3F5E}" presName="pyramid" presStyleLbl="node1" presStyleIdx="0" presStyleCnt="1"/>
      <dgm:spPr/>
    </dgm:pt>
    <dgm:pt modelId="{0089E244-48EA-486E-831E-44BF7AAC3306}" type="pres">
      <dgm:prSet presAssocID="{203B9DFB-3D54-4CEE-AAC0-C96C3A5C3F5E}" presName="theList" presStyleCnt="0"/>
      <dgm:spPr/>
    </dgm:pt>
    <dgm:pt modelId="{7128093D-2F11-4576-B791-2A5D17FECBD3}" type="pres">
      <dgm:prSet presAssocID="{599C508A-DB59-43CF-A4EC-A6CA41578774}" presName="aNode" presStyleLbl="fgAcc1" presStyleIdx="0" presStyleCnt="3">
        <dgm:presLayoutVars>
          <dgm:bulletEnabled val="1"/>
        </dgm:presLayoutVars>
      </dgm:prSet>
      <dgm:spPr/>
    </dgm:pt>
    <dgm:pt modelId="{49D7CCE8-674A-4559-BB2B-BB1D279E44CF}" type="pres">
      <dgm:prSet presAssocID="{599C508A-DB59-43CF-A4EC-A6CA41578774}" presName="aSpace" presStyleCnt="0"/>
      <dgm:spPr/>
    </dgm:pt>
    <dgm:pt modelId="{FA04B36E-E486-4325-8DDE-C80F00E363F8}" type="pres">
      <dgm:prSet presAssocID="{05E1CBCA-0D32-43DB-8F81-ED4BF923A2F0}" presName="aNode" presStyleLbl="fgAcc1" presStyleIdx="1" presStyleCnt="3">
        <dgm:presLayoutVars>
          <dgm:bulletEnabled val="1"/>
        </dgm:presLayoutVars>
      </dgm:prSet>
      <dgm:spPr/>
    </dgm:pt>
    <dgm:pt modelId="{0950D456-87B3-4CF3-AEDD-C8DE6BD2D97B}" type="pres">
      <dgm:prSet presAssocID="{05E1CBCA-0D32-43DB-8F81-ED4BF923A2F0}" presName="aSpace" presStyleCnt="0"/>
      <dgm:spPr/>
    </dgm:pt>
    <dgm:pt modelId="{B1F3B045-1D45-4E37-943F-BB79E113AD51}" type="pres">
      <dgm:prSet presAssocID="{701F3356-C564-443C-8FEE-BEFC9EF6C55B}" presName="aNode" presStyleLbl="fgAcc1" presStyleIdx="2" presStyleCnt="3">
        <dgm:presLayoutVars>
          <dgm:bulletEnabled val="1"/>
        </dgm:presLayoutVars>
      </dgm:prSet>
      <dgm:spPr/>
    </dgm:pt>
    <dgm:pt modelId="{63825688-118D-445A-8FA5-8A63AF63A251}" type="pres">
      <dgm:prSet presAssocID="{701F3356-C564-443C-8FEE-BEFC9EF6C55B}" presName="aSpace" presStyleCnt="0"/>
      <dgm:spPr/>
    </dgm:pt>
  </dgm:ptLst>
  <dgm:cxnLst>
    <dgm:cxn modelId="{2F56FE9C-443D-484F-B71B-A12D648E730C}" type="presOf" srcId="{203B9DFB-3D54-4CEE-AAC0-C96C3A5C3F5E}" destId="{D6246A0A-BAEE-49E9-A019-04A8982D0845}" srcOrd="0" destOrd="0" presId="urn:microsoft.com/office/officeart/2005/8/layout/pyramid2"/>
    <dgm:cxn modelId="{4C9CFD59-E20B-4221-8357-85E37E058D51}" type="presOf" srcId="{599C508A-DB59-43CF-A4EC-A6CA41578774}" destId="{7128093D-2F11-4576-B791-2A5D17FECBD3}" srcOrd="0" destOrd="0" presId="urn:microsoft.com/office/officeart/2005/8/layout/pyramid2"/>
    <dgm:cxn modelId="{6270B611-1A2C-41DF-A7F2-62780C57FE81}" type="presOf" srcId="{701F3356-C564-443C-8FEE-BEFC9EF6C55B}" destId="{B1F3B045-1D45-4E37-943F-BB79E113AD51}" srcOrd="0" destOrd="0" presId="urn:microsoft.com/office/officeart/2005/8/layout/pyramid2"/>
    <dgm:cxn modelId="{419152FF-0717-4E4D-BA3D-39AAE00FD2DF}" srcId="{203B9DFB-3D54-4CEE-AAC0-C96C3A5C3F5E}" destId="{701F3356-C564-443C-8FEE-BEFC9EF6C55B}" srcOrd="2" destOrd="0" parTransId="{8002300A-1A98-48BD-A9D3-48AB7D3DE8F0}" sibTransId="{36CDE9E4-7A94-4D29-820A-FFC5974616C8}"/>
    <dgm:cxn modelId="{97792611-A493-4566-A359-90D56B1A2975}" type="presOf" srcId="{05E1CBCA-0D32-43DB-8F81-ED4BF923A2F0}" destId="{FA04B36E-E486-4325-8DDE-C80F00E363F8}" srcOrd="0" destOrd="0" presId="urn:microsoft.com/office/officeart/2005/8/layout/pyramid2"/>
    <dgm:cxn modelId="{C712C369-3D38-42B4-B7BD-17DEBDE7FF1D}" srcId="{203B9DFB-3D54-4CEE-AAC0-C96C3A5C3F5E}" destId="{05E1CBCA-0D32-43DB-8F81-ED4BF923A2F0}" srcOrd="1" destOrd="0" parTransId="{6AB4B646-DECE-49F6-BD71-E6C2DF584E66}" sibTransId="{62CFEA0B-EFE5-452C-A71E-A5FBD4A27045}"/>
    <dgm:cxn modelId="{ECE7C05A-C892-4EEA-BEF9-D19024E7AE6D}" srcId="{203B9DFB-3D54-4CEE-AAC0-C96C3A5C3F5E}" destId="{599C508A-DB59-43CF-A4EC-A6CA41578774}" srcOrd="0" destOrd="0" parTransId="{70A8D0FA-1923-4EC8-9C37-DE9A96E8EFA1}" sibTransId="{5ACCA86F-774A-4D05-B691-434ABA3BEC7E}"/>
    <dgm:cxn modelId="{1335D5DF-077F-46BF-8D38-034EE130630A}" type="presParOf" srcId="{D6246A0A-BAEE-49E9-A019-04A8982D0845}" destId="{37B9AEAB-F9E0-4628-A754-371FFA8ECD87}" srcOrd="0" destOrd="0" presId="urn:microsoft.com/office/officeart/2005/8/layout/pyramid2"/>
    <dgm:cxn modelId="{4DB01B2D-FD90-41FE-9A63-06A5DE094B5C}" type="presParOf" srcId="{D6246A0A-BAEE-49E9-A019-04A8982D0845}" destId="{0089E244-48EA-486E-831E-44BF7AAC3306}" srcOrd="1" destOrd="0" presId="urn:microsoft.com/office/officeart/2005/8/layout/pyramid2"/>
    <dgm:cxn modelId="{168B6CE9-9319-4525-A9A6-F87D63AF7F9A}" type="presParOf" srcId="{0089E244-48EA-486E-831E-44BF7AAC3306}" destId="{7128093D-2F11-4576-B791-2A5D17FECBD3}" srcOrd="0" destOrd="0" presId="urn:microsoft.com/office/officeart/2005/8/layout/pyramid2"/>
    <dgm:cxn modelId="{D45CA633-C366-4F8B-8107-B05E6091ED17}" type="presParOf" srcId="{0089E244-48EA-486E-831E-44BF7AAC3306}" destId="{49D7CCE8-674A-4559-BB2B-BB1D279E44CF}" srcOrd="1" destOrd="0" presId="urn:microsoft.com/office/officeart/2005/8/layout/pyramid2"/>
    <dgm:cxn modelId="{DCC164C3-B1F6-4EB6-94FE-D6AF70CEAB88}" type="presParOf" srcId="{0089E244-48EA-486E-831E-44BF7AAC3306}" destId="{FA04B36E-E486-4325-8DDE-C80F00E363F8}" srcOrd="2" destOrd="0" presId="urn:microsoft.com/office/officeart/2005/8/layout/pyramid2"/>
    <dgm:cxn modelId="{2301A6F6-53D7-4894-9B5E-DEE4F870486D}" type="presParOf" srcId="{0089E244-48EA-486E-831E-44BF7AAC3306}" destId="{0950D456-87B3-4CF3-AEDD-C8DE6BD2D97B}" srcOrd="3" destOrd="0" presId="urn:microsoft.com/office/officeart/2005/8/layout/pyramid2"/>
    <dgm:cxn modelId="{96F6D1A8-3ED6-44DD-9322-01CB391F250E}" type="presParOf" srcId="{0089E244-48EA-486E-831E-44BF7AAC3306}" destId="{B1F3B045-1D45-4E37-943F-BB79E113AD51}" srcOrd="4" destOrd="0" presId="urn:microsoft.com/office/officeart/2005/8/layout/pyramid2"/>
    <dgm:cxn modelId="{7913B475-AD6D-44DD-8AEA-5E8A0D50DB2D}" type="presParOf" srcId="{0089E244-48EA-486E-831E-44BF7AAC3306}" destId="{63825688-118D-445A-8FA5-8A63AF63A251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115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Nemoc</a:t>
            </a:r>
            <a:endParaRPr lang="cs-CZ" sz="115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31686" cy="544069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Angína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Chřipka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Plané neštovice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Zarděnky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Spála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Arial Narrow" pitchFamily="34" charset="0"/>
              </a:rPr>
              <a:t>Příušnice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  <a:latin typeface="Arial Narrow" pitchFamily="34" charset="0"/>
              </a:rPr>
              <a:t>Únava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  <a:latin typeface="Arial Narrow" pitchFamily="34" charset="0"/>
              </a:rPr>
              <a:t>Zvýšená teplota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  <a:latin typeface="Arial Narrow" pitchFamily="34" charset="0"/>
              </a:rPr>
              <a:t>Kašel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  <a:latin typeface="Arial Narrow" pitchFamily="34" charset="0"/>
              </a:rPr>
              <a:t>Bolest v krku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  <a:latin typeface="Arial Narrow" pitchFamily="34" charset="0"/>
              </a:rPr>
              <a:t>Vyrážka</a:t>
            </a:r>
          </a:p>
          <a:p>
            <a:endParaRPr lang="cs-CZ" sz="2000" b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0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37FAC2-0AEE-49CB-912D-CB8B9E840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graphicEl>
                                              <a:dgm id="{4537FAC2-0AEE-49CB-912D-CB8B9E840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50C465-0FA1-43E9-8F5B-4A3841663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5B50C465-0FA1-43E9-8F5B-4A3841663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5A9786-A5DD-4326-A59B-C189BD5CB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225A9786-A5DD-4326-A59B-C189BD5CB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0F75FF-FCB9-42ED-A77C-FD0A40E3D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B90F75FF-FCB9-42ED-A77C-FD0A40E3D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3F9117-7920-408A-9A01-4A1F82378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193F9117-7920-408A-9A01-4A1F82378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1392B8-0C1B-4C6D-B284-6AA9F1A51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graphicEl>
                                              <a:dgm id="{C31392B8-0C1B-4C6D-B284-6AA9F1A51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760248" cy="498348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Arial Narrow" pitchFamily="34" charset="0"/>
              </a:rPr>
              <a:t>Nemocem předcházíme: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Arial Narrow" pitchFamily="34" charset="0"/>
              </a:rPr>
              <a:t>Vitamíny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Arial Narrow" pitchFamily="34" charset="0"/>
              </a:rPr>
              <a:t>Otužování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Arial Narrow" pitchFamily="34" charset="0"/>
              </a:rPr>
              <a:t>Pobyt na čerstvém vzduchu </a:t>
            </a:r>
          </a:p>
          <a:p>
            <a:endParaRPr lang="cs-CZ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7B9AEAB-F9E0-4628-A754-371FFA8EC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37B9AEAB-F9E0-4628-A754-371FFA8EC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28093D-2F11-4576-B791-2A5D17FEC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7128093D-2F11-4576-B791-2A5D17FEC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04B36E-E486-4325-8DDE-C80F00E36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FA04B36E-E486-4325-8DDE-C80F00E36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F3B045-1D45-4E37-943F-BB79E113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B1F3B045-1D45-4E37-943F-BB79E113A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Obrázky 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45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Nemoc</vt:lpstr>
      <vt:lpstr>Slide 2</vt:lpstr>
      <vt:lpstr>Slide 3</vt:lpstr>
      <vt:lpstr>Šablona č.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10</cp:revision>
  <dcterms:created xsi:type="dcterms:W3CDTF">2011-01-01T20:14:51Z</dcterms:created>
  <dcterms:modified xsi:type="dcterms:W3CDTF">2011-01-02T13:09:56Z</dcterms:modified>
</cp:coreProperties>
</file>