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6E9D3-0770-4191-BC6C-A6B02A35BFD1}" type="doc">
      <dgm:prSet loTypeId="urn:microsoft.com/office/officeart/2005/8/layout/radial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EDDF9AF-AE90-4EFF-B1CB-4EE66A697A1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sz="8800" dirty="0"/>
        </a:p>
      </dgm:t>
    </dgm:pt>
    <dgm:pt modelId="{C457E6BC-DC4C-486F-B191-FC6ECC32AC91}" type="parTrans" cxnId="{E0DF6416-98B7-4A2C-B8A1-205F7BB4B5B2}">
      <dgm:prSet/>
      <dgm:spPr/>
      <dgm:t>
        <a:bodyPr/>
        <a:lstStyle/>
        <a:p>
          <a:endParaRPr lang="cs-CZ"/>
        </a:p>
      </dgm:t>
    </dgm:pt>
    <dgm:pt modelId="{12CC6E8F-AC03-440F-96D9-382BA39408B2}" type="sibTrans" cxnId="{E0DF6416-98B7-4A2C-B8A1-205F7BB4B5B2}">
      <dgm:prSet/>
      <dgm:spPr/>
      <dgm:t>
        <a:bodyPr/>
        <a:lstStyle/>
        <a:p>
          <a:endParaRPr lang="cs-CZ"/>
        </a:p>
      </dgm:t>
    </dgm:pt>
    <dgm:pt modelId="{A0CC88AF-733B-4568-AEDC-0423CCD88FEB}">
      <dgm:prSet phldrT="[Text]" custT="1"/>
      <dgm:spPr/>
      <dgm:t>
        <a:bodyPr/>
        <a:lstStyle/>
        <a:p>
          <a:r>
            <a:rPr lang="cs-CZ" sz="1600" dirty="0" smtClean="0">
              <a:latin typeface="Bodoni MT Black" pitchFamily="18" charset="0"/>
            </a:rPr>
            <a:t>Koruna</a:t>
          </a:r>
        </a:p>
      </dgm:t>
    </dgm:pt>
    <dgm:pt modelId="{78939962-F6C0-437E-9D88-550A511339A3}" type="parTrans" cxnId="{BB6CA010-73F9-4FCD-9A28-21BE2CB6AB54}">
      <dgm:prSet/>
      <dgm:spPr/>
      <dgm:t>
        <a:bodyPr/>
        <a:lstStyle/>
        <a:p>
          <a:endParaRPr lang="cs-CZ"/>
        </a:p>
      </dgm:t>
    </dgm:pt>
    <dgm:pt modelId="{623FE966-65A6-4E15-A434-921B300FF81D}" type="sibTrans" cxnId="{BB6CA010-73F9-4FCD-9A28-21BE2CB6AB54}">
      <dgm:prSet/>
      <dgm:spPr/>
      <dgm:t>
        <a:bodyPr/>
        <a:lstStyle/>
        <a:p>
          <a:endParaRPr lang="cs-CZ"/>
        </a:p>
      </dgm:t>
    </dgm:pt>
    <dgm:pt modelId="{7CBE4A04-41D4-476A-833C-9B43D6199008}">
      <dgm:prSet phldrT="[Text]" custT="1"/>
      <dgm:spPr/>
      <dgm:t>
        <a:bodyPr/>
        <a:lstStyle/>
        <a:p>
          <a:r>
            <a:rPr lang="cs-CZ" sz="1600" dirty="0" smtClean="0">
              <a:latin typeface="Bodoni MT Black" pitchFamily="18" charset="0"/>
            </a:rPr>
            <a:t>Květy, plody</a:t>
          </a:r>
          <a:endParaRPr lang="cs-CZ" sz="1600" dirty="0">
            <a:latin typeface="Bodoni MT Black" pitchFamily="18" charset="0"/>
          </a:endParaRPr>
        </a:p>
      </dgm:t>
    </dgm:pt>
    <dgm:pt modelId="{B8B382B4-930D-4549-83E9-143091954469}" type="parTrans" cxnId="{0964E32F-44B0-433C-895F-278729BF299B}">
      <dgm:prSet/>
      <dgm:spPr/>
      <dgm:t>
        <a:bodyPr/>
        <a:lstStyle/>
        <a:p>
          <a:endParaRPr lang="cs-CZ"/>
        </a:p>
      </dgm:t>
    </dgm:pt>
    <dgm:pt modelId="{AC533FD6-562C-45A8-AEDE-A7D229488B95}" type="sibTrans" cxnId="{0964E32F-44B0-433C-895F-278729BF299B}">
      <dgm:prSet/>
      <dgm:spPr/>
      <dgm:t>
        <a:bodyPr/>
        <a:lstStyle/>
        <a:p>
          <a:endParaRPr lang="cs-CZ"/>
        </a:p>
      </dgm:t>
    </dgm:pt>
    <dgm:pt modelId="{94BC5A1C-CF1D-4B6B-9267-58ED9BA7B69B}">
      <dgm:prSet phldrT="[Text]" custT="1"/>
      <dgm:spPr/>
      <dgm:t>
        <a:bodyPr/>
        <a:lstStyle/>
        <a:p>
          <a:r>
            <a:rPr lang="cs-CZ" sz="1600" dirty="0" smtClean="0">
              <a:latin typeface="Bodoni MT Black" pitchFamily="18" charset="0"/>
            </a:rPr>
            <a:t>Kmen </a:t>
          </a:r>
          <a:endParaRPr lang="cs-CZ" sz="1600" dirty="0">
            <a:latin typeface="Bodoni MT Black" pitchFamily="18" charset="0"/>
          </a:endParaRPr>
        </a:p>
      </dgm:t>
    </dgm:pt>
    <dgm:pt modelId="{7ACEC9E4-7E2A-4C70-9EF1-2F6C162C47DA}" type="parTrans" cxnId="{7AF48154-1030-4975-A179-69E4087B3DEF}">
      <dgm:prSet/>
      <dgm:spPr/>
      <dgm:t>
        <a:bodyPr/>
        <a:lstStyle/>
        <a:p>
          <a:endParaRPr lang="cs-CZ"/>
        </a:p>
      </dgm:t>
    </dgm:pt>
    <dgm:pt modelId="{5FB5977B-0F0F-4C5A-B83B-79AE65AD6C29}" type="sibTrans" cxnId="{7AF48154-1030-4975-A179-69E4087B3DEF}">
      <dgm:prSet/>
      <dgm:spPr/>
      <dgm:t>
        <a:bodyPr/>
        <a:lstStyle/>
        <a:p>
          <a:endParaRPr lang="cs-CZ"/>
        </a:p>
      </dgm:t>
    </dgm:pt>
    <dgm:pt modelId="{83FADC9B-5F8A-476B-97F1-4E1AC64825DE}">
      <dgm:prSet phldrT="[Text]" custT="1"/>
      <dgm:spPr/>
      <dgm:t>
        <a:bodyPr/>
        <a:lstStyle/>
        <a:p>
          <a:r>
            <a:rPr lang="cs-CZ" sz="1600" dirty="0" smtClean="0">
              <a:latin typeface="Bodoni MT Black" pitchFamily="18" charset="0"/>
            </a:rPr>
            <a:t>Listy </a:t>
          </a:r>
          <a:endParaRPr lang="cs-CZ" sz="1600" dirty="0">
            <a:latin typeface="Bodoni MT Black" pitchFamily="18" charset="0"/>
          </a:endParaRPr>
        </a:p>
      </dgm:t>
    </dgm:pt>
    <dgm:pt modelId="{64CF4FE4-61D7-41F9-B978-E3AFEACF96AD}" type="parTrans" cxnId="{B8225B46-269F-4750-88AF-13E243DE65E2}">
      <dgm:prSet/>
      <dgm:spPr/>
      <dgm:t>
        <a:bodyPr/>
        <a:lstStyle/>
        <a:p>
          <a:endParaRPr lang="cs-CZ"/>
        </a:p>
      </dgm:t>
    </dgm:pt>
    <dgm:pt modelId="{E47EF3F0-3C14-4DE2-9B75-805692DECD5B}" type="sibTrans" cxnId="{B8225B46-269F-4750-88AF-13E243DE65E2}">
      <dgm:prSet/>
      <dgm:spPr/>
      <dgm:t>
        <a:bodyPr/>
        <a:lstStyle/>
        <a:p>
          <a:endParaRPr lang="cs-CZ"/>
        </a:p>
      </dgm:t>
    </dgm:pt>
    <dgm:pt modelId="{6716A015-0D7D-4B0D-99F3-68E8EBC2D73D}">
      <dgm:prSet phldrT="[Text]" custT="1"/>
      <dgm:spPr/>
      <dgm:t>
        <a:bodyPr/>
        <a:lstStyle/>
        <a:p>
          <a:r>
            <a:rPr lang="cs-CZ" sz="1600" dirty="0" smtClean="0">
              <a:latin typeface="Bodoni MT Black" pitchFamily="18" charset="0"/>
            </a:rPr>
            <a:t>kořen</a:t>
          </a:r>
          <a:endParaRPr lang="cs-CZ" sz="1600" dirty="0">
            <a:latin typeface="Bodoni MT Black" pitchFamily="18" charset="0"/>
          </a:endParaRPr>
        </a:p>
      </dgm:t>
    </dgm:pt>
    <dgm:pt modelId="{7C0414C2-A047-41BE-891F-7887AAA20B18}" type="parTrans" cxnId="{5024A471-79C3-4035-B7D8-4878CDC258C9}">
      <dgm:prSet/>
      <dgm:spPr/>
      <dgm:t>
        <a:bodyPr/>
        <a:lstStyle/>
        <a:p>
          <a:endParaRPr lang="cs-CZ"/>
        </a:p>
      </dgm:t>
    </dgm:pt>
    <dgm:pt modelId="{C1391C69-53DB-419D-A274-5D1F4CDAFF66}" type="sibTrans" cxnId="{5024A471-79C3-4035-B7D8-4878CDC258C9}">
      <dgm:prSet/>
      <dgm:spPr/>
      <dgm:t>
        <a:bodyPr/>
        <a:lstStyle/>
        <a:p>
          <a:endParaRPr lang="cs-CZ"/>
        </a:p>
      </dgm:t>
    </dgm:pt>
    <dgm:pt modelId="{532DCDD3-7A55-4C8D-9A0C-9937AAA7BF42}">
      <dgm:prSet phldrT="[Text]" phldr="1"/>
      <dgm:spPr/>
      <dgm:t>
        <a:bodyPr/>
        <a:lstStyle/>
        <a:p>
          <a:endParaRPr lang="cs-CZ" sz="1600" dirty="0">
            <a:latin typeface="Bodoni MT Black" pitchFamily="18" charset="0"/>
          </a:endParaRPr>
        </a:p>
      </dgm:t>
    </dgm:pt>
    <dgm:pt modelId="{79CDB26C-7CCB-455B-915D-51D981A83145}" type="parTrans" cxnId="{F2881397-9BA9-47CE-90A9-6B69D5FA4197}">
      <dgm:prSet/>
      <dgm:spPr/>
      <dgm:t>
        <a:bodyPr/>
        <a:lstStyle/>
        <a:p>
          <a:endParaRPr lang="cs-CZ"/>
        </a:p>
      </dgm:t>
    </dgm:pt>
    <dgm:pt modelId="{E5A154DD-C1B5-4AD3-B926-544B23A4583B}" type="sibTrans" cxnId="{F2881397-9BA9-47CE-90A9-6B69D5FA4197}">
      <dgm:prSet/>
      <dgm:spPr/>
      <dgm:t>
        <a:bodyPr/>
        <a:lstStyle/>
        <a:p>
          <a:endParaRPr lang="cs-CZ"/>
        </a:p>
      </dgm:t>
    </dgm:pt>
    <dgm:pt modelId="{574F7BAB-9F1C-4C6A-963E-AA21E97BE026}">
      <dgm:prSet phldrT="[Text]" custT="1"/>
      <dgm:spPr/>
      <dgm:t>
        <a:bodyPr/>
        <a:lstStyle/>
        <a:p>
          <a:r>
            <a:rPr lang="cs-CZ" sz="1600" b="1" dirty="0" smtClean="0">
              <a:latin typeface="Bodoni MT Black" pitchFamily="18" charset="0"/>
            </a:rPr>
            <a:t>Věte</a:t>
          </a:r>
          <a:r>
            <a:rPr lang="cs-CZ" sz="1600" dirty="0" smtClean="0">
              <a:latin typeface="Bodoni MT Black" pitchFamily="18" charset="0"/>
            </a:rPr>
            <a:t>v </a:t>
          </a:r>
          <a:endParaRPr lang="cs-CZ" sz="1600" dirty="0">
            <a:latin typeface="Bodoni MT Black" pitchFamily="18" charset="0"/>
          </a:endParaRPr>
        </a:p>
      </dgm:t>
    </dgm:pt>
    <dgm:pt modelId="{9C78FE0A-C01D-4B89-815F-9D001A8571CD}" type="parTrans" cxnId="{CAD8F445-67CC-4924-9100-12C5749A1D17}">
      <dgm:prSet/>
      <dgm:spPr/>
      <dgm:t>
        <a:bodyPr/>
        <a:lstStyle/>
        <a:p>
          <a:endParaRPr lang="cs-CZ"/>
        </a:p>
      </dgm:t>
    </dgm:pt>
    <dgm:pt modelId="{6FA32217-BF14-4848-8F01-1813593BE9CE}" type="sibTrans" cxnId="{CAD8F445-67CC-4924-9100-12C5749A1D17}">
      <dgm:prSet/>
      <dgm:spPr/>
      <dgm:t>
        <a:bodyPr/>
        <a:lstStyle/>
        <a:p>
          <a:endParaRPr lang="cs-CZ"/>
        </a:p>
      </dgm:t>
    </dgm:pt>
    <dgm:pt modelId="{9CA83BF4-EB3D-43D6-AFB1-97C5D7E4DB58}" type="pres">
      <dgm:prSet presAssocID="{09B6E9D3-0770-4191-BC6C-A6B02A35BFD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BAAC716-FE12-48C7-BCBC-BF036936E046}" type="pres">
      <dgm:prSet presAssocID="{09B6E9D3-0770-4191-BC6C-A6B02A35BFD1}" presName="radial" presStyleCnt="0">
        <dgm:presLayoutVars>
          <dgm:animLvl val="ctr"/>
        </dgm:presLayoutVars>
      </dgm:prSet>
      <dgm:spPr/>
    </dgm:pt>
    <dgm:pt modelId="{F7F72C49-67F3-4CEB-B3A0-42171CA67342}" type="pres">
      <dgm:prSet presAssocID="{4EDDF9AF-AE90-4EFF-B1CB-4EE66A697A15}" presName="centerShape" presStyleLbl="vennNode1" presStyleIdx="0" presStyleCnt="7" custScaleX="2000000" custScaleY="1899456" custLinFactNeighborX="7083" custLinFactNeighborY="-2303"/>
      <dgm:spPr/>
      <dgm:t>
        <a:bodyPr/>
        <a:lstStyle/>
        <a:p>
          <a:endParaRPr lang="cs-CZ"/>
        </a:p>
      </dgm:t>
    </dgm:pt>
    <dgm:pt modelId="{4FD79F86-F142-4233-B2E5-737D1A44C90E}" type="pres">
      <dgm:prSet presAssocID="{A0CC88AF-733B-4568-AEDC-0423CCD88FEB}" presName="node" presStyleLbl="vennNode1" presStyleIdx="1" presStyleCnt="7" custScaleX="923820" custScaleY="298475" custRadScaleRad="73361" custRadScaleInc="-1118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770CF6-5923-4EAA-B231-9E0CE81C15A2}" type="pres">
      <dgm:prSet presAssocID="{7CBE4A04-41D4-476A-833C-9B43D6199008}" presName="node" presStyleLbl="vennNode1" presStyleIdx="2" presStyleCnt="7" custScaleX="820509" custScaleY="422773" custRadScaleRad="113960" custRadScaleInc="-107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B96016-A64B-4CD7-BB82-6B530A834BBD}" type="pres">
      <dgm:prSet presAssocID="{94BC5A1C-CF1D-4B6B-9267-58ED9BA7B69B}" presName="node" presStyleLbl="vennNode1" presStyleIdx="3" presStyleCnt="7" custScaleX="1171972" custScaleY="316470" custRadScaleRad="57792" custRadScaleInc="392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BE24DE-F2D1-4D8F-90CC-A6F0B28D56BB}" type="pres">
      <dgm:prSet presAssocID="{6716A015-0D7D-4B0D-99F3-68E8EBC2D73D}" presName="node" presStyleLbl="vennNode1" presStyleIdx="4" presStyleCnt="7" custScaleX="849617" custScaleY="344441" custRadScaleRad="71342" custRadScaleInc="523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225456-A510-4E6A-90F4-AC732CA19851}" type="pres">
      <dgm:prSet presAssocID="{574F7BAB-9F1C-4C6A-963E-AA21E97BE026}" presName="node" presStyleLbl="vennNode1" presStyleIdx="5" presStyleCnt="7" custScaleX="683805" custScaleY="429282" custRadScaleRad="22132" custRadScaleInc="-2462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4203CB-3472-4C13-82E5-FC733913512C}" type="pres">
      <dgm:prSet presAssocID="{83FADC9B-5F8A-476B-97F1-4E1AC64825DE}" presName="node" presStyleLbl="vennNode1" presStyleIdx="6" presStyleCnt="7" custFlipVert="0" custScaleX="547274" custScaleY="298624" custRadScaleRad="84793" custRadScaleInc="204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59F52EA-BE06-40F4-BEE4-AD36BCCADFF1}" type="presOf" srcId="{574F7BAB-9F1C-4C6A-963E-AA21E97BE026}" destId="{9C225456-A510-4E6A-90F4-AC732CA19851}" srcOrd="0" destOrd="0" presId="urn:microsoft.com/office/officeart/2005/8/layout/radial3"/>
    <dgm:cxn modelId="{7AF48154-1030-4975-A179-69E4087B3DEF}" srcId="{4EDDF9AF-AE90-4EFF-B1CB-4EE66A697A15}" destId="{94BC5A1C-CF1D-4B6B-9267-58ED9BA7B69B}" srcOrd="2" destOrd="0" parTransId="{7ACEC9E4-7E2A-4C70-9EF1-2F6C162C47DA}" sibTransId="{5FB5977B-0F0F-4C5A-B83B-79AE65AD6C29}"/>
    <dgm:cxn modelId="{E0DF6416-98B7-4A2C-B8A1-205F7BB4B5B2}" srcId="{09B6E9D3-0770-4191-BC6C-A6B02A35BFD1}" destId="{4EDDF9AF-AE90-4EFF-B1CB-4EE66A697A15}" srcOrd="0" destOrd="0" parTransId="{C457E6BC-DC4C-486F-B191-FC6ECC32AC91}" sibTransId="{12CC6E8F-AC03-440F-96D9-382BA39408B2}"/>
    <dgm:cxn modelId="{2F536A1C-F13C-45EC-8A1B-FFE24225165F}" type="presOf" srcId="{6716A015-0D7D-4B0D-99F3-68E8EBC2D73D}" destId="{CEBE24DE-F2D1-4D8F-90CC-A6F0B28D56BB}" srcOrd="0" destOrd="0" presId="urn:microsoft.com/office/officeart/2005/8/layout/radial3"/>
    <dgm:cxn modelId="{F2881397-9BA9-47CE-90A9-6B69D5FA4197}" srcId="{09B6E9D3-0770-4191-BC6C-A6B02A35BFD1}" destId="{532DCDD3-7A55-4C8D-9A0C-9937AAA7BF42}" srcOrd="1" destOrd="0" parTransId="{79CDB26C-7CCB-455B-915D-51D981A83145}" sibTransId="{E5A154DD-C1B5-4AD3-B926-544B23A4583B}"/>
    <dgm:cxn modelId="{16321AE6-DE2A-4566-B730-DE87EC9BD9D4}" type="presOf" srcId="{4EDDF9AF-AE90-4EFF-B1CB-4EE66A697A15}" destId="{F7F72C49-67F3-4CEB-B3A0-42171CA67342}" srcOrd="0" destOrd="0" presId="urn:microsoft.com/office/officeart/2005/8/layout/radial3"/>
    <dgm:cxn modelId="{9482ABA3-026D-4289-B281-849B949A066B}" type="presOf" srcId="{83FADC9B-5F8A-476B-97F1-4E1AC64825DE}" destId="{BA4203CB-3472-4C13-82E5-FC733913512C}" srcOrd="0" destOrd="0" presId="urn:microsoft.com/office/officeart/2005/8/layout/radial3"/>
    <dgm:cxn modelId="{F1FCE299-6369-4DA9-880B-142CFE7DED85}" type="presOf" srcId="{94BC5A1C-CF1D-4B6B-9267-58ED9BA7B69B}" destId="{60B96016-A64B-4CD7-BB82-6B530A834BBD}" srcOrd="0" destOrd="0" presId="urn:microsoft.com/office/officeart/2005/8/layout/radial3"/>
    <dgm:cxn modelId="{B8225B46-269F-4750-88AF-13E243DE65E2}" srcId="{4EDDF9AF-AE90-4EFF-B1CB-4EE66A697A15}" destId="{83FADC9B-5F8A-476B-97F1-4E1AC64825DE}" srcOrd="5" destOrd="0" parTransId="{64CF4FE4-61D7-41F9-B978-E3AFEACF96AD}" sibTransId="{E47EF3F0-3C14-4DE2-9B75-805692DECD5B}"/>
    <dgm:cxn modelId="{FC77A6E9-8575-4FE7-8300-557D160D934E}" type="presOf" srcId="{09B6E9D3-0770-4191-BC6C-A6B02A35BFD1}" destId="{9CA83BF4-EB3D-43D6-AFB1-97C5D7E4DB58}" srcOrd="0" destOrd="0" presId="urn:microsoft.com/office/officeart/2005/8/layout/radial3"/>
    <dgm:cxn modelId="{DA276550-A78A-487C-B584-808B0CCE29EC}" type="presOf" srcId="{7CBE4A04-41D4-476A-833C-9B43D6199008}" destId="{47770CF6-5923-4EAA-B231-9E0CE81C15A2}" srcOrd="0" destOrd="0" presId="urn:microsoft.com/office/officeart/2005/8/layout/radial3"/>
    <dgm:cxn modelId="{5024A471-79C3-4035-B7D8-4878CDC258C9}" srcId="{4EDDF9AF-AE90-4EFF-B1CB-4EE66A697A15}" destId="{6716A015-0D7D-4B0D-99F3-68E8EBC2D73D}" srcOrd="3" destOrd="0" parTransId="{7C0414C2-A047-41BE-891F-7887AAA20B18}" sibTransId="{C1391C69-53DB-419D-A274-5D1F4CDAFF66}"/>
    <dgm:cxn modelId="{BB6CA010-73F9-4FCD-9A28-21BE2CB6AB54}" srcId="{4EDDF9AF-AE90-4EFF-B1CB-4EE66A697A15}" destId="{A0CC88AF-733B-4568-AEDC-0423CCD88FEB}" srcOrd="0" destOrd="0" parTransId="{78939962-F6C0-437E-9D88-550A511339A3}" sibTransId="{623FE966-65A6-4E15-A434-921B300FF81D}"/>
    <dgm:cxn modelId="{CAD8F445-67CC-4924-9100-12C5749A1D17}" srcId="{4EDDF9AF-AE90-4EFF-B1CB-4EE66A697A15}" destId="{574F7BAB-9F1C-4C6A-963E-AA21E97BE026}" srcOrd="4" destOrd="0" parTransId="{9C78FE0A-C01D-4B89-815F-9D001A8571CD}" sibTransId="{6FA32217-BF14-4848-8F01-1813593BE9CE}"/>
    <dgm:cxn modelId="{0964E32F-44B0-433C-895F-278729BF299B}" srcId="{4EDDF9AF-AE90-4EFF-B1CB-4EE66A697A15}" destId="{7CBE4A04-41D4-476A-833C-9B43D6199008}" srcOrd="1" destOrd="0" parTransId="{B8B382B4-930D-4549-83E9-143091954469}" sibTransId="{AC533FD6-562C-45A8-AEDE-A7D229488B95}"/>
    <dgm:cxn modelId="{71D168C1-44FA-4E2C-9DB0-09218C6CA7E7}" type="presOf" srcId="{A0CC88AF-733B-4568-AEDC-0423CCD88FEB}" destId="{4FD79F86-F142-4233-B2E5-737D1A44C90E}" srcOrd="0" destOrd="0" presId="urn:microsoft.com/office/officeart/2005/8/layout/radial3"/>
    <dgm:cxn modelId="{8C0A51C9-43EE-4605-940C-06F672CDB5A1}" type="presParOf" srcId="{9CA83BF4-EB3D-43D6-AFB1-97C5D7E4DB58}" destId="{FBAAC716-FE12-48C7-BCBC-BF036936E046}" srcOrd="0" destOrd="0" presId="urn:microsoft.com/office/officeart/2005/8/layout/radial3"/>
    <dgm:cxn modelId="{9D04BA59-2D82-4AE4-A885-A33D42121F70}" type="presParOf" srcId="{FBAAC716-FE12-48C7-BCBC-BF036936E046}" destId="{F7F72C49-67F3-4CEB-B3A0-42171CA67342}" srcOrd="0" destOrd="0" presId="urn:microsoft.com/office/officeart/2005/8/layout/radial3"/>
    <dgm:cxn modelId="{037D3A06-94C4-4E4C-B4AE-594F0DB1E0F5}" type="presParOf" srcId="{FBAAC716-FE12-48C7-BCBC-BF036936E046}" destId="{4FD79F86-F142-4233-B2E5-737D1A44C90E}" srcOrd="1" destOrd="0" presId="urn:microsoft.com/office/officeart/2005/8/layout/radial3"/>
    <dgm:cxn modelId="{FEA1043B-C5A0-4487-93B9-471FBC19AF74}" type="presParOf" srcId="{FBAAC716-FE12-48C7-BCBC-BF036936E046}" destId="{47770CF6-5923-4EAA-B231-9E0CE81C15A2}" srcOrd="2" destOrd="0" presId="urn:microsoft.com/office/officeart/2005/8/layout/radial3"/>
    <dgm:cxn modelId="{44A722B9-00D0-4675-B5F7-151CA4D2BF00}" type="presParOf" srcId="{FBAAC716-FE12-48C7-BCBC-BF036936E046}" destId="{60B96016-A64B-4CD7-BB82-6B530A834BBD}" srcOrd="3" destOrd="0" presId="urn:microsoft.com/office/officeart/2005/8/layout/radial3"/>
    <dgm:cxn modelId="{F72D8F0A-1837-4C68-A8ED-0EBD8D86E0D8}" type="presParOf" srcId="{FBAAC716-FE12-48C7-BCBC-BF036936E046}" destId="{CEBE24DE-F2D1-4D8F-90CC-A6F0B28D56BB}" srcOrd="4" destOrd="0" presId="urn:microsoft.com/office/officeart/2005/8/layout/radial3"/>
    <dgm:cxn modelId="{CB890583-B0F6-4FC6-AB19-47372784CD6A}" type="presParOf" srcId="{FBAAC716-FE12-48C7-BCBC-BF036936E046}" destId="{9C225456-A510-4E6A-90F4-AC732CA19851}" srcOrd="5" destOrd="0" presId="urn:microsoft.com/office/officeart/2005/8/layout/radial3"/>
    <dgm:cxn modelId="{A581F400-D946-4B53-90E5-52D6CED3B121}" type="presParOf" srcId="{FBAAC716-FE12-48C7-BCBC-BF036936E046}" destId="{BA4203CB-3472-4C13-82E5-FC733913512C}" srcOrd="6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8B3072-BEBF-4CA0-8EA8-596F024A7269}" type="doc">
      <dgm:prSet loTypeId="urn:microsoft.com/office/officeart/2005/8/layout/b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6EAD78D-D4BE-49B9-9787-22E030E34334}">
      <dgm:prSet phldrT="[Text]"/>
      <dgm:spPr/>
      <dgm:t>
        <a:bodyPr/>
        <a:lstStyle/>
        <a:p>
          <a:r>
            <a:rPr lang="cs-CZ" dirty="0" smtClean="0"/>
            <a:t>Jabloň</a:t>
          </a:r>
          <a:endParaRPr lang="cs-CZ" dirty="0"/>
        </a:p>
      </dgm:t>
    </dgm:pt>
    <dgm:pt modelId="{894B4918-A129-4AF7-BF54-71B61C0FF9E1}" type="parTrans" cxnId="{0FFD7209-2AD7-4BF8-9FFE-5E987A9FF625}">
      <dgm:prSet/>
      <dgm:spPr/>
      <dgm:t>
        <a:bodyPr/>
        <a:lstStyle/>
        <a:p>
          <a:endParaRPr lang="cs-CZ"/>
        </a:p>
      </dgm:t>
    </dgm:pt>
    <dgm:pt modelId="{A89167FE-7239-4A08-8768-770893ACC5EB}" type="sibTrans" cxnId="{0FFD7209-2AD7-4BF8-9FFE-5E987A9FF625}">
      <dgm:prSet/>
      <dgm:spPr/>
      <dgm:t>
        <a:bodyPr/>
        <a:lstStyle/>
        <a:p>
          <a:endParaRPr lang="cs-CZ"/>
        </a:p>
      </dgm:t>
    </dgm:pt>
    <dgm:pt modelId="{080F713F-10D6-48E5-A101-A1C0463236B1}">
      <dgm:prSet phldrT="[Text]"/>
      <dgm:spPr/>
      <dgm:t>
        <a:bodyPr/>
        <a:lstStyle/>
        <a:p>
          <a:r>
            <a:rPr lang="cs-CZ" dirty="0" smtClean="0"/>
            <a:t>Hrušeň</a:t>
          </a:r>
          <a:endParaRPr lang="cs-CZ" dirty="0"/>
        </a:p>
      </dgm:t>
    </dgm:pt>
    <dgm:pt modelId="{EB07CB3B-3B6D-4C44-B0A8-7784BE7789FD}" type="parTrans" cxnId="{20CA6E22-FE23-4DC7-9744-3A69328C527B}">
      <dgm:prSet/>
      <dgm:spPr/>
      <dgm:t>
        <a:bodyPr/>
        <a:lstStyle/>
        <a:p>
          <a:endParaRPr lang="cs-CZ"/>
        </a:p>
      </dgm:t>
    </dgm:pt>
    <dgm:pt modelId="{B9CD300A-2E14-4670-BBC5-8600127A62C7}" type="sibTrans" cxnId="{20CA6E22-FE23-4DC7-9744-3A69328C527B}">
      <dgm:prSet/>
      <dgm:spPr/>
      <dgm:t>
        <a:bodyPr/>
        <a:lstStyle/>
        <a:p>
          <a:endParaRPr lang="cs-CZ"/>
        </a:p>
      </dgm:t>
    </dgm:pt>
    <dgm:pt modelId="{B7F7C318-2B45-4D0A-BF8C-525849C1946B}">
      <dgm:prSet phldrT="[Text]"/>
      <dgm:spPr/>
      <dgm:t>
        <a:bodyPr/>
        <a:lstStyle/>
        <a:p>
          <a:r>
            <a:rPr lang="cs-CZ" dirty="0" smtClean="0"/>
            <a:t>Třešeň</a:t>
          </a:r>
          <a:endParaRPr lang="cs-CZ" dirty="0"/>
        </a:p>
      </dgm:t>
    </dgm:pt>
    <dgm:pt modelId="{BD403031-0FF4-4F00-A15E-65E4D2C1BC43}" type="parTrans" cxnId="{469D2F64-2ADB-4890-B906-31BB8EA16D1E}">
      <dgm:prSet/>
      <dgm:spPr/>
      <dgm:t>
        <a:bodyPr/>
        <a:lstStyle/>
        <a:p>
          <a:endParaRPr lang="cs-CZ"/>
        </a:p>
      </dgm:t>
    </dgm:pt>
    <dgm:pt modelId="{74B7528B-7F78-4267-907B-45168738C083}" type="sibTrans" cxnId="{469D2F64-2ADB-4890-B906-31BB8EA16D1E}">
      <dgm:prSet/>
      <dgm:spPr/>
      <dgm:t>
        <a:bodyPr/>
        <a:lstStyle/>
        <a:p>
          <a:endParaRPr lang="cs-CZ"/>
        </a:p>
      </dgm:t>
    </dgm:pt>
    <dgm:pt modelId="{C0F4E815-E73F-42FA-8B46-9BB8B5EEF978}">
      <dgm:prSet phldrT="[Text]"/>
      <dgm:spPr/>
      <dgm:t>
        <a:bodyPr/>
        <a:lstStyle/>
        <a:p>
          <a:r>
            <a:rPr lang="cs-CZ" dirty="0" smtClean="0"/>
            <a:t>Švestka</a:t>
          </a:r>
          <a:endParaRPr lang="cs-CZ" dirty="0"/>
        </a:p>
      </dgm:t>
    </dgm:pt>
    <dgm:pt modelId="{1591F947-1B8F-47BC-8CDE-77D7D8EB05CE}" type="parTrans" cxnId="{5E2629ED-3D9C-4305-BED3-93CBC71CE88A}">
      <dgm:prSet/>
      <dgm:spPr/>
      <dgm:t>
        <a:bodyPr/>
        <a:lstStyle/>
        <a:p>
          <a:endParaRPr lang="cs-CZ"/>
        </a:p>
      </dgm:t>
    </dgm:pt>
    <dgm:pt modelId="{1067E1D5-F6EB-413A-866F-0A84933FD375}" type="sibTrans" cxnId="{5E2629ED-3D9C-4305-BED3-93CBC71CE88A}">
      <dgm:prSet/>
      <dgm:spPr/>
      <dgm:t>
        <a:bodyPr/>
        <a:lstStyle/>
        <a:p>
          <a:endParaRPr lang="cs-CZ"/>
        </a:p>
      </dgm:t>
    </dgm:pt>
    <dgm:pt modelId="{FB3B854A-0AAC-4235-B8BB-C10B2CAA95F0}">
      <dgm:prSet phldrT="[Text]"/>
      <dgm:spPr/>
      <dgm:t>
        <a:bodyPr/>
        <a:lstStyle/>
        <a:p>
          <a:r>
            <a:rPr lang="cs-CZ" dirty="0" smtClean="0"/>
            <a:t>Meruňka</a:t>
          </a:r>
          <a:endParaRPr lang="cs-CZ" dirty="0"/>
        </a:p>
      </dgm:t>
    </dgm:pt>
    <dgm:pt modelId="{52450B5C-36C2-4C3C-B84D-970D9DAC3FC9}" type="parTrans" cxnId="{EA089AEF-0956-4A20-B10F-7681398F2911}">
      <dgm:prSet/>
      <dgm:spPr/>
      <dgm:t>
        <a:bodyPr/>
        <a:lstStyle/>
        <a:p>
          <a:endParaRPr lang="cs-CZ"/>
        </a:p>
      </dgm:t>
    </dgm:pt>
    <dgm:pt modelId="{7918036C-076E-4A12-8C06-91ED962367D8}" type="sibTrans" cxnId="{EA089AEF-0956-4A20-B10F-7681398F2911}">
      <dgm:prSet/>
      <dgm:spPr/>
      <dgm:t>
        <a:bodyPr/>
        <a:lstStyle/>
        <a:p>
          <a:endParaRPr lang="cs-CZ"/>
        </a:p>
      </dgm:t>
    </dgm:pt>
    <dgm:pt modelId="{7A63B234-45AE-4BAC-9679-7280733EF470}">
      <dgm:prSet phldrT="[Text]"/>
      <dgm:spPr/>
      <dgm:t>
        <a:bodyPr/>
        <a:lstStyle/>
        <a:p>
          <a:r>
            <a:rPr lang="cs-CZ" dirty="0" smtClean="0"/>
            <a:t>Ořešák</a:t>
          </a:r>
          <a:endParaRPr lang="cs-CZ" dirty="0"/>
        </a:p>
      </dgm:t>
    </dgm:pt>
    <dgm:pt modelId="{7A49FB58-8C79-4032-BBE7-B4BD0E59AF28}" type="parTrans" cxnId="{DCEAAF78-090F-4ABC-8CF5-8931558221C9}">
      <dgm:prSet/>
      <dgm:spPr/>
      <dgm:t>
        <a:bodyPr/>
        <a:lstStyle/>
        <a:p>
          <a:endParaRPr lang="cs-CZ"/>
        </a:p>
      </dgm:t>
    </dgm:pt>
    <dgm:pt modelId="{A15A82A8-6EDA-4B31-B978-86BE613A6BF3}" type="sibTrans" cxnId="{DCEAAF78-090F-4ABC-8CF5-8931558221C9}">
      <dgm:prSet/>
      <dgm:spPr/>
      <dgm:t>
        <a:bodyPr/>
        <a:lstStyle/>
        <a:p>
          <a:endParaRPr lang="cs-CZ"/>
        </a:p>
      </dgm:t>
    </dgm:pt>
    <dgm:pt modelId="{7EBCBD37-91FB-4B98-8026-798137F3E1CC}">
      <dgm:prSet phldrT="[Text]"/>
      <dgm:spPr/>
      <dgm:t>
        <a:bodyPr/>
        <a:lstStyle/>
        <a:p>
          <a:r>
            <a:rPr lang="cs-CZ" dirty="0" smtClean="0"/>
            <a:t>Broskvoň</a:t>
          </a:r>
          <a:endParaRPr lang="cs-CZ" dirty="0"/>
        </a:p>
      </dgm:t>
    </dgm:pt>
    <dgm:pt modelId="{F37A8B14-9823-4357-816A-4DB80B947514}" type="parTrans" cxnId="{920677C9-AEE2-48DF-B3F2-82976A1EA489}">
      <dgm:prSet/>
      <dgm:spPr/>
      <dgm:t>
        <a:bodyPr/>
        <a:lstStyle/>
        <a:p>
          <a:endParaRPr lang="cs-CZ"/>
        </a:p>
      </dgm:t>
    </dgm:pt>
    <dgm:pt modelId="{32E60733-C516-4C46-BD5B-659B487A12BC}" type="sibTrans" cxnId="{920677C9-AEE2-48DF-B3F2-82976A1EA489}">
      <dgm:prSet/>
      <dgm:spPr/>
      <dgm:t>
        <a:bodyPr/>
        <a:lstStyle/>
        <a:p>
          <a:endParaRPr lang="cs-CZ"/>
        </a:p>
      </dgm:t>
    </dgm:pt>
    <dgm:pt modelId="{97CB8E90-7168-4E62-B214-A3F870F4AFCC}" type="pres">
      <dgm:prSet presAssocID="{F78B3072-BEBF-4CA0-8EA8-596F024A726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3E865BA-CDEB-4412-83C4-B90DBC0D5222}" type="pres">
      <dgm:prSet presAssocID="{96EAD78D-D4BE-49B9-9787-22E030E34334}" presName="compNode" presStyleCnt="0"/>
      <dgm:spPr/>
    </dgm:pt>
    <dgm:pt modelId="{BA3A12BF-CD3B-48C6-985F-9865182CB4C7}" type="pres">
      <dgm:prSet presAssocID="{96EAD78D-D4BE-49B9-9787-22E030E34334}" presName="childRect" presStyleLbl="bgAcc1" presStyleIdx="0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EF83E2-58EA-45C3-8EA0-555395544E9F}" type="pres">
      <dgm:prSet presAssocID="{96EAD78D-D4BE-49B9-9787-22E030E3433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080D28-B1EC-4148-93F6-48E392E1DD15}" type="pres">
      <dgm:prSet presAssocID="{96EAD78D-D4BE-49B9-9787-22E030E34334}" presName="parentRect" presStyleLbl="alignNode1" presStyleIdx="0" presStyleCnt="7"/>
      <dgm:spPr/>
      <dgm:t>
        <a:bodyPr/>
        <a:lstStyle/>
        <a:p>
          <a:endParaRPr lang="cs-CZ"/>
        </a:p>
      </dgm:t>
    </dgm:pt>
    <dgm:pt modelId="{F28EBEC6-9445-413D-BA42-8CF69CE9A83B}" type="pres">
      <dgm:prSet presAssocID="{96EAD78D-D4BE-49B9-9787-22E030E34334}" presName="adorn" presStyleLbl="fgAccFollowNode1" presStyleIdx="0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654CF3F-6CD6-4836-93F9-B1670B15C742}" type="pres">
      <dgm:prSet presAssocID="{A89167FE-7239-4A08-8768-770893ACC5EB}" presName="sibTrans" presStyleLbl="sibTrans2D1" presStyleIdx="0" presStyleCnt="0"/>
      <dgm:spPr/>
      <dgm:t>
        <a:bodyPr/>
        <a:lstStyle/>
        <a:p>
          <a:endParaRPr lang="cs-CZ"/>
        </a:p>
      </dgm:t>
    </dgm:pt>
    <dgm:pt modelId="{64260E49-A323-413E-95D9-4BECC89F69C8}" type="pres">
      <dgm:prSet presAssocID="{080F713F-10D6-48E5-A101-A1C0463236B1}" presName="compNode" presStyleCnt="0"/>
      <dgm:spPr/>
    </dgm:pt>
    <dgm:pt modelId="{283107DF-7BCE-4DC7-BC0F-B02BFE079284}" type="pres">
      <dgm:prSet presAssocID="{080F713F-10D6-48E5-A101-A1C0463236B1}" presName="childRect" presStyleLbl="bgAcc1" presStyleIdx="1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6CA4C2D-AD56-43B3-A4E6-06228280ECED}" type="pres">
      <dgm:prSet presAssocID="{080F713F-10D6-48E5-A101-A1C0463236B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BE34B4-A265-4E4E-825C-3C435F50E438}" type="pres">
      <dgm:prSet presAssocID="{080F713F-10D6-48E5-A101-A1C0463236B1}" presName="parentRect" presStyleLbl="alignNode1" presStyleIdx="1" presStyleCnt="7"/>
      <dgm:spPr/>
      <dgm:t>
        <a:bodyPr/>
        <a:lstStyle/>
        <a:p>
          <a:endParaRPr lang="cs-CZ"/>
        </a:p>
      </dgm:t>
    </dgm:pt>
    <dgm:pt modelId="{82C7C430-3A31-48F6-8093-36B46404B398}" type="pres">
      <dgm:prSet presAssocID="{080F713F-10D6-48E5-A101-A1C0463236B1}" presName="adorn" presStyleLbl="fgAccFollowNode1" presStyleIdx="1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089202E-A260-45C9-A09F-E7415B488792}" type="pres">
      <dgm:prSet presAssocID="{B9CD300A-2E14-4670-BBC5-8600127A62C7}" presName="sibTrans" presStyleLbl="sibTrans2D1" presStyleIdx="0" presStyleCnt="0"/>
      <dgm:spPr/>
      <dgm:t>
        <a:bodyPr/>
        <a:lstStyle/>
        <a:p>
          <a:endParaRPr lang="cs-CZ"/>
        </a:p>
      </dgm:t>
    </dgm:pt>
    <dgm:pt modelId="{956B97AC-7310-41A5-B80C-8FF8FDD974EC}" type="pres">
      <dgm:prSet presAssocID="{B7F7C318-2B45-4D0A-BF8C-525849C1946B}" presName="compNode" presStyleCnt="0"/>
      <dgm:spPr/>
    </dgm:pt>
    <dgm:pt modelId="{102123DB-84BB-4A6B-8EF6-86728E5B6C0C}" type="pres">
      <dgm:prSet presAssocID="{B7F7C318-2B45-4D0A-BF8C-525849C1946B}" presName="childRect" presStyleLbl="bgAcc1" presStyleIdx="2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04C23C4-B6D1-469B-AF33-5F1EFE0E7027}" type="pres">
      <dgm:prSet presAssocID="{B7F7C318-2B45-4D0A-BF8C-525849C194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935FB3-EAB7-4B48-BF40-BD7808F7A9FD}" type="pres">
      <dgm:prSet presAssocID="{B7F7C318-2B45-4D0A-BF8C-525849C1946B}" presName="parentRect" presStyleLbl="alignNode1" presStyleIdx="2" presStyleCnt="7"/>
      <dgm:spPr/>
      <dgm:t>
        <a:bodyPr/>
        <a:lstStyle/>
        <a:p>
          <a:endParaRPr lang="cs-CZ"/>
        </a:p>
      </dgm:t>
    </dgm:pt>
    <dgm:pt modelId="{17CDDF71-477A-4763-865A-116F24FDA301}" type="pres">
      <dgm:prSet presAssocID="{B7F7C318-2B45-4D0A-BF8C-525849C1946B}" presName="adorn" presStyleLbl="fgAccFollowNode1" presStyleIdx="2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099438EF-9A58-4E2F-89BA-E702D043346F}" type="pres">
      <dgm:prSet presAssocID="{74B7528B-7F78-4267-907B-45168738C083}" presName="sibTrans" presStyleLbl="sibTrans2D1" presStyleIdx="0" presStyleCnt="0"/>
      <dgm:spPr/>
      <dgm:t>
        <a:bodyPr/>
        <a:lstStyle/>
        <a:p>
          <a:endParaRPr lang="cs-CZ"/>
        </a:p>
      </dgm:t>
    </dgm:pt>
    <dgm:pt modelId="{C432172B-E6F2-4B42-835D-C2FFDE6663D1}" type="pres">
      <dgm:prSet presAssocID="{C0F4E815-E73F-42FA-8B46-9BB8B5EEF978}" presName="compNode" presStyleCnt="0"/>
      <dgm:spPr/>
    </dgm:pt>
    <dgm:pt modelId="{65351211-3804-46DB-BAF6-46593F2F03BE}" type="pres">
      <dgm:prSet presAssocID="{C0F4E815-E73F-42FA-8B46-9BB8B5EEF978}" presName="childRect" presStyleLbl="bgAcc1" presStyleIdx="3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273C1BB6-D64D-414C-ABAE-646668DDF8D0}" type="pres">
      <dgm:prSet presAssocID="{C0F4E815-E73F-42FA-8B46-9BB8B5EEF97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05BC02-1D23-4CDC-A8CF-25599ADAAB1E}" type="pres">
      <dgm:prSet presAssocID="{C0F4E815-E73F-42FA-8B46-9BB8B5EEF978}" presName="parentRect" presStyleLbl="alignNode1" presStyleIdx="3" presStyleCnt="7"/>
      <dgm:spPr/>
      <dgm:t>
        <a:bodyPr/>
        <a:lstStyle/>
        <a:p>
          <a:endParaRPr lang="cs-CZ"/>
        </a:p>
      </dgm:t>
    </dgm:pt>
    <dgm:pt modelId="{06560E94-E29C-41CB-9B05-7E9DC2465245}" type="pres">
      <dgm:prSet presAssocID="{C0F4E815-E73F-42FA-8B46-9BB8B5EEF978}" presName="adorn" presStyleLbl="fgAccFollowNode1" presStyleIdx="3" presStyleCnt="7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79F989CB-7814-4E88-A525-1E62F5D6499B}" type="pres">
      <dgm:prSet presAssocID="{1067E1D5-F6EB-413A-866F-0A84933FD375}" presName="sibTrans" presStyleLbl="sibTrans2D1" presStyleIdx="0" presStyleCnt="0"/>
      <dgm:spPr/>
      <dgm:t>
        <a:bodyPr/>
        <a:lstStyle/>
        <a:p>
          <a:endParaRPr lang="cs-CZ"/>
        </a:p>
      </dgm:t>
    </dgm:pt>
    <dgm:pt modelId="{C5EE34C0-B7BC-40F7-9E1C-63C52CD79E55}" type="pres">
      <dgm:prSet presAssocID="{FB3B854A-0AAC-4235-B8BB-C10B2CAA95F0}" presName="compNode" presStyleCnt="0"/>
      <dgm:spPr/>
    </dgm:pt>
    <dgm:pt modelId="{B56D25EB-04BA-4960-9E3A-61935D328B83}" type="pres">
      <dgm:prSet presAssocID="{FB3B854A-0AAC-4235-B8BB-C10B2CAA95F0}" presName="childRect" presStyleLbl="bgAcc1" presStyleIdx="4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08770CE4-E4F5-48C7-BC44-D476B4A3390F}" type="pres">
      <dgm:prSet presAssocID="{FB3B854A-0AAC-4235-B8BB-C10B2CAA95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E91F6B-B1DB-4B06-AC42-BFE730724647}" type="pres">
      <dgm:prSet presAssocID="{FB3B854A-0AAC-4235-B8BB-C10B2CAA95F0}" presName="parentRect" presStyleLbl="alignNode1" presStyleIdx="4" presStyleCnt="7"/>
      <dgm:spPr/>
      <dgm:t>
        <a:bodyPr/>
        <a:lstStyle/>
        <a:p>
          <a:endParaRPr lang="cs-CZ"/>
        </a:p>
      </dgm:t>
    </dgm:pt>
    <dgm:pt modelId="{BF7D6CEF-599D-4F31-BFF5-BEFD620FC8B6}" type="pres">
      <dgm:prSet presAssocID="{FB3B854A-0AAC-4235-B8BB-C10B2CAA95F0}" presName="adorn" presStyleLbl="fgAccFollowNode1" presStyleIdx="4" presStyleCnt="7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5F1BFE05-B903-42B6-9771-B1AF4E47686E}" type="pres">
      <dgm:prSet presAssocID="{7918036C-076E-4A12-8C06-91ED962367D8}" presName="sibTrans" presStyleLbl="sibTrans2D1" presStyleIdx="0" presStyleCnt="0"/>
      <dgm:spPr/>
      <dgm:t>
        <a:bodyPr/>
        <a:lstStyle/>
        <a:p>
          <a:endParaRPr lang="cs-CZ"/>
        </a:p>
      </dgm:t>
    </dgm:pt>
    <dgm:pt modelId="{6FD77AFE-2404-41E0-87DC-ACEBBFC4EA64}" type="pres">
      <dgm:prSet presAssocID="{7EBCBD37-91FB-4B98-8026-798137F3E1CC}" presName="compNode" presStyleCnt="0"/>
      <dgm:spPr/>
    </dgm:pt>
    <dgm:pt modelId="{55919572-27DB-470C-A177-B93720E3F475}" type="pres">
      <dgm:prSet presAssocID="{7EBCBD37-91FB-4B98-8026-798137F3E1CC}" presName="childRect" presStyleLbl="bgAcc1" presStyleIdx="5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F441D6BD-ACEC-4852-89E5-5FB5F013C114}" type="pres">
      <dgm:prSet presAssocID="{7EBCBD37-91FB-4B98-8026-798137F3E1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86782C-CE33-4906-B829-7098C52055AD}" type="pres">
      <dgm:prSet presAssocID="{7EBCBD37-91FB-4B98-8026-798137F3E1CC}" presName="parentRect" presStyleLbl="alignNode1" presStyleIdx="5" presStyleCnt="7"/>
      <dgm:spPr/>
      <dgm:t>
        <a:bodyPr/>
        <a:lstStyle/>
        <a:p>
          <a:endParaRPr lang="cs-CZ"/>
        </a:p>
      </dgm:t>
    </dgm:pt>
    <dgm:pt modelId="{F918ED7B-DE7A-4EA8-8A0A-158E745E3EF7}" type="pres">
      <dgm:prSet presAssocID="{7EBCBD37-91FB-4B98-8026-798137F3E1CC}" presName="adorn" presStyleLbl="fgAccFollowNode1" presStyleIdx="5" presStyleCnt="7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</dgm:pt>
    <dgm:pt modelId="{DC018656-C9B0-4313-B3D9-3FC1CC1B88C6}" type="pres">
      <dgm:prSet presAssocID="{32E60733-C516-4C46-BD5B-659B487A12BC}" presName="sibTrans" presStyleLbl="sibTrans2D1" presStyleIdx="0" presStyleCnt="0"/>
      <dgm:spPr/>
      <dgm:t>
        <a:bodyPr/>
        <a:lstStyle/>
        <a:p>
          <a:endParaRPr lang="cs-CZ"/>
        </a:p>
      </dgm:t>
    </dgm:pt>
    <dgm:pt modelId="{6B7FABB7-BD00-48A7-B4EC-5EB1D1B5BDF2}" type="pres">
      <dgm:prSet presAssocID="{7A63B234-45AE-4BAC-9679-7280733EF470}" presName="compNode" presStyleCnt="0"/>
      <dgm:spPr/>
    </dgm:pt>
    <dgm:pt modelId="{8DE858B8-8457-44DF-81DE-638203FB95A1}" type="pres">
      <dgm:prSet presAssocID="{7A63B234-45AE-4BAC-9679-7280733EF470}" presName="childRect" presStyleLbl="bgAcc1" presStyleIdx="6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270E6604-89D8-4DF8-B79B-D981A735CD7A}" type="pres">
      <dgm:prSet presAssocID="{7A63B234-45AE-4BAC-9679-7280733EF4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A8D0C0-4011-49CE-9D54-A6E8AF357318}" type="pres">
      <dgm:prSet presAssocID="{7A63B234-45AE-4BAC-9679-7280733EF470}" presName="parentRect" presStyleLbl="alignNode1" presStyleIdx="6" presStyleCnt="7"/>
      <dgm:spPr/>
      <dgm:t>
        <a:bodyPr/>
        <a:lstStyle/>
        <a:p>
          <a:endParaRPr lang="cs-CZ"/>
        </a:p>
      </dgm:t>
    </dgm:pt>
    <dgm:pt modelId="{10F2FB20-0A40-4077-8421-71F31773839E}" type="pres">
      <dgm:prSet presAssocID="{7A63B234-45AE-4BAC-9679-7280733EF470}" presName="adorn" presStyleLbl="fgAccFollowNode1" presStyleIdx="6" presStyleCnt="7"/>
      <dgm:spPr>
        <a:blipFill rotWithShape="0">
          <a:blip xmlns:r="http://schemas.openxmlformats.org/officeDocument/2006/relationships" r:embed="rId14"/>
          <a:stretch>
            <a:fillRect/>
          </a:stretch>
        </a:blipFill>
      </dgm:spPr>
    </dgm:pt>
  </dgm:ptLst>
  <dgm:cxnLst>
    <dgm:cxn modelId="{331AFEF8-BADA-4F8B-A101-BA55EA6A2CCC}" type="presOf" srcId="{74B7528B-7F78-4267-907B-45168738C083}" destId="{099438EF-9A58-4E2F-89BA-E702D043346F}" srcOrd="0" destOrd="0" presId="urn:microsoft.com/office/officeart/2005/8/layout/bList2"/>
    <dgm:cxn modelId="{2DE5C5FA-331B-4AEC-A771-8DB49C72F054}" type="presOf" srcId="{7918036C-076E-4A12-8C06-91ED962367D8}" destId="{5F1BFE05-B903-42B6-9771-B1AF4E47686E}" srcOrd="0" destOrd="0" presId="urn:microsoft.com/office/officeart/2005/8/layout/bList2"/>
    <dgm:cxn modelId="{0B1389B5-CF1A-4605-80D5-44B9CBAE802D}" type="presOf" srcId="{B7F7C318-2B45-4D0A-BF8C-525849C1946B}" destId="{A04C23C4-B6D1-469B-AF33-5F1EFE0E7027}" srcOrd="0" destOrd="0" presId="urn:microsoft.com/office/officeart/2005/8/layout/bList2"/>
    <dgm:cxn modelId="{EA089AEF-0956-4A20-B10F-7681398F2911}" srcId="{F78B3072-BEBF-4CA0-8EA8-596F024A7269}" destId="{FB3B854A-0AAC-4235-B8BB-C10B2CAA95F0}" srcOrd="4" destOrd="0" parTransId="{52450B5C-36C2-4C3C-B84D-970D9DAC3FC9}" sibTransId="{7918036C-076E-4A12-8C06-91ED962367D8}"/>
    <dgm:cxn modelId="{F89FF847-4014-4266-95F9-3657760E31F8}" type="presOf" srcId="{1067E1D5-F6EB-413A-866F-0A84933FD375}" destId="{79F989CB-7814-4E88-A525-1E62F5D6499B}" srcOrd="0" destOrd="0" presId="urn:microsoft.com/office/officeart/2005/8/layout/bList2"/>
    <dgm:cxn modelId="{564D8844-23F7-4700-B7B0-7F88D5408BB9}" type="presOf" srcId="{7A63B234-45AE-4BAC-9679-7280733EF470}" destId="{0AA8D0C0-4011-49CE-9D54-A6E8AF357318}" srcOrd="1" destOrd="0" presId="urn:microsoft.com/office/officeart/2005/8/layout/bList2"/>
    <dgm:cxn modelId="{5B1925B0-5E5F-40C8-9EF7-2923CC6F8A25}" type="presOf" srcId="{080F713F-10D6-48E5-A101-A1C0463236B1}" destId="{9DBE34B4-A265-4E4E-825C-3C435F50E438}" srcOrd="1" destOrd="0" presId="urn:microsoft.com/office/officeart/2005/8/layout/bList2"/>
    <dgm:cxn modelId="{20CA6E22-FE23-4DC7-9744-3A69328C527B}" srcId="{F78B3072-BEBF-4CA0-8EA8-596F024A7269}" destId="{080F713F-10D6-48E5-A101-A1C0463236B1}" srcOrd="1" destOrd="0" parTransId="{EB07CB3B-3B6D-4C44-B0A8-7784BE7789FD}" sibTransId="{B9CD300A-2E14-4670-BBC5-8600127A62C7}"/>
    <dgm:cxn modelId="{D73FEFF7-26BF-4C23-B106-8000CD20083C}" type="presOf" srcId="{7EBCBD37-91FB-4B98-8026-798137F3E1CC}" destId="{F441D6BD-ACEC-4852-89E5-5FB5F013C114}" srcOrd="0" destOrd="0" presId="urn:microsoft.com/office/officeart/2005/8/layout/bList2"/>
    <dgm:cxn modelId="{D8AD79A0-5294-4053-BF80-37312CCF5EC1}" type="presOf" srcId="{B7F7C318-2B45-4D0A-BF8C-525849C1946B}" destId="{C3935FB3-EAB7-4B48-BF40-BD7808F7A9FD}" srcOrd="1" destOrd="0" presId="urn:microsoft.com/office/officeart/2005/8/layout/bList2"/>
    <dgm:cxn modelId="{0F397088-7622-4E7C-AA60-CE317D9F2DC0}" type="presOf" srcId="{C0F4E815-E73F-42FA-8B46-9BB8B5EEF978}" destId="{273C1BB6-D64D-414C-ABAE-646668DDF8D0}" srcOrd="0" destOrd="0" presId="urn:microsoft.com/office/officeart/2005/8/layout/bList2"/>
    <dgm:cxn modelId="{276885FD-10E8-42C5-BE7B-CCA10861D0D7}" type="presOf" srcId="{96EAD78D-D4BE-49B9-9787-22E030E34334}" destId="{B3EF83E2-58EA-45C3-8EA0-555395544E9F}" srcOrd="0" destOrd="0" presId="urn:microsoft.com/office/officeart/2005/8/layout/bList2"/>
    <dgm:cxn modelId="{3937A1CE-0FBF-4196-8D30-45A65F2F80B7}" type="presOf" srcId="{080F713F-10D6-48E5-A101-A1C0463236B1}" destId="{76CA4C2D-AD56-43B3-A4E6-06228280ECED}" srcOrd="0" destOrd="0" presId="urn:microsoft.com/office/officeart/2005/8/layout/bList2"/>
    <dgm:cxn modelId="{72993CAE-B9F7-46E8-8239-2A26C062DA9B}" type="presOf" srcId="{FB3B854A-0AAC-4235-B8BB-C10B2CAA95F0}" destId="{08770CE4-E4F5-48C7-BC44-D476B4A3390F}" srcOrd="0" destOrd="0" presId="urn:microsoft.com/office/officeart/2005/8/layout/bList2"/>
    <dgm:cxn modelId="{469D2F64-2ADB-4890-B906-31BB8EA16D1E}" srcId="{F78B3072-BEBF-4CA0-8EA8-596F024A7269}" destId="{B7F7C318-2B45-4D0A-BF8C-525849C1946B}" srcOrd="2" destOrd="0" parTransId="{BD403031-0FF4-4F00-A15E-65E4D2C1BC43}" sibTransId="{74B7528B-7F78-4267-907B-45168738C083}"/>
    <dgm:cxn modelId="{30AAA7FB-29AA-4286-A086-D087A8F0A4BB}" type="presOf" srcId="{B9CD300A-2E14-4670-BBC5-8600127A62C7}" destId="{C089202E-A260-45C9-A09F-E7415B488792}" srcOrd="0" destOrd="0" presId="urn:microsoft.com/office/officeart/2005/8/layout/bList2"/>
    <dgm:cxn modelId="{920677C9-AEE2-48DF-B3F2-82976A1EA489}" srcId="{F78B3072-BEBF-4CA0-8EA8-596F024A7269}" destId="{7EBCBD37-91FB-4B98-8026-798137F3E1CC}" srcOrd="5" destOrd="0" parTransId="{F37A8B14-9823-4357-816A-4DB80B947514}" sibTransId="{32E60733-C516-4C46-BD5B-659B487A12BC}"/>
    <dgm:cxn modelId="{4B68D6B6-BA4B-49F6-8F4F-E3765BEE97FA}" type="presOf" srcId="{96EAD78D-D4BE-49B9-9787-22E030E34334}" destId="{2F080D28-B1EC-4148-93F6-48E392E1DD15}" srcOrd="1" destOrd="0" presId="urn:microsoft.com/office/officeart/2005/8/layout/bList2"/>
    <dgm:cxn modelId="{C8C0464D-33C6-4993-882E-57C6A00A8B24}" type="presOf" srcId="{7EBCBD37-91FB-4B98-8026-798137F3E1CC}" destId="{8586782C-CE33-4906-B829-7098C52055AD}" srcOrd="1" destOrd="0" presId="urn:microsoft.com/office/officeart/2005/8/layout/bList2"/>
    <dgm:cxn modelId="{96560069-F833-4F4D-9B90-42E0D835A21D}" type="presOf" srcId="{A89167FE-7239-4A08-8768-770893ACC5EB}" destId="{A654CF3F-6CD6-4836-93F9-B1670B15C742}" srcOrd="0" destOrd="0" presId="urn:microsoft.com/office/officeart/2005/8/layout/bList2"/>
    <dgm:cxn modelId="{C1AC4BEB-D688-4619-ADBF-12014F849BAC}" type="presOf" srcId="{F78B3072-BEBF-4CA0-8EA8-596F024A7269}" destId="{97CB8E90-7168-4E62-B214-A3F870F4AFCC}" srcOrd="0" destOrd="0" presId="urn:microsoft.com/office/officeart/2005/8/layout/bList2"/>
    <dgm:cxn modelId="{6D81E08B-71FA-49A8-80DF-B04A8DF09F17}" type="presOf" srcId="{FB3B854A-0AAC-4235-B8BB-C10B2CAA95F0}" destId="{06E91F6B-B1DB-4B06-AC42-BFE730724647}" srcOrd="1" destOrd="0" presId="urn:microsoft.com/office/officeart/2005/8/layout/bList2"/>
    <dgm:cxn modelId="{AF11DBC3-4A40-4A37-9A68-258BA5A311B4}" type="presOf" srcId="{32E60733-C516-4C46-BD5B-659B487A12BC}" destId="{DC018656-C9B0-4313-B3D9-3FC1CC1B88C6}" srcOrd="0" destOrd="0" presId="urn:microsoft.com/office/officeart/2005/8/layout/bList2"/>
    <dgm:cxn modelId="{5E2629ED-3D9C-4305-BED3-93CBC71CE88A}" srcId="{F78B3072-BEBF-4CA0-8EA8-596F024A7269}" destId="{C0F4E815-E73F-42FA-8B46-9BB8B5EEF978}" srcOrd="3" destOrd="0" parTransId="{1591F947-1B8F-47BC-8CDE-77D7D8EB05CE}" sibTransId="{1067E1D5-F6EB-413A-866F-0A84933FD375}"/>
    <dgm:cxn modelId="{A601EDD6-B579-4AF1-9C53-E3D48805296D}" type="presOf" srcId="{C0F4E815-E73F-42FA-8B46-9BB8B5EEF978}" destId="{E405BC02-1D23-4CDC-A8CF-25599ADAAB1E}" srcOrd="1" destOrd="0" presId="urn:microsoft.com/office/officeart/2005/8/layout/bList2"/>
    <dgm:cxn modelId="{0B6E5A28-BB16-4A11-A3F1-C1420FD1DBAD}" type="presOf" srcId="{7A63B234-45AE-4BAC-9679-7280733EF470}" destId="{270E6604-89D8-4DF8-B79B-D981A735CD7A}" srcOrd="0" destOrd="0" presId="urn:microsoft.com/office/officeart/2005/8/layout/bList2"/>
    <dgm:cxn modelId="{DCEAAF78-090F-4ABC-8CF5-8931558221C9}" srcId="{F78B3072-BEBF-4CA0-8EA8-596F024A7269}" destId="{7A63B234-45AE-4BAC-9679-7280733EF470}" srcOrd="6" destOrd="0" parTransId="{7A49FB58-8C79-4032-BBE7-B4BD0E59AF28}" sibTransId="{A15A82A8-6EDA-4B31-B978-86BE613A6BF3}"/>
    <dgm:cxn modelId="{0FFD7209-2AD7-4BF8-9FFE-5E987A9FF625}" srcId="{F78B3072-BEBF-4CA0-8EA8-596F024A7269}" destId="{96EAD78D-D4BE-49B9-9787-22E030E34334}" srcOrd="0" destOrd="0" parTransId="{894B4918-A129-4AF7-BF54-71B61C0FF9E1}" sibTransId="{A89167FE-7239-4A08-8768-770893ACC5EB}"/>
    <dgm:cxn modelId="{CC1CFD5F-007A-46B8-859E-6AF638235331}" type="presParOf" srcId="{97CB8E90-7168-4E62-B214-A3F870F4AFCC}" destId="{63E865BA-CDEB-4412-83C4-B90DBC0D5222}" srcOrd="0" destOrd="0" presId="urn:microsoft.com/office/officeart/2005/8/layout/bList2"/>
    <dgm:cxn modelId="{B7298865-F894-4CF6-B951-F71EE066D41E}" type="presParOf" srcId="{63E865BA-CDEB-4412-83C4-B90DBC0D5222}" destId="{BA3A12BF-CD3B-48C6-985F-9865182CB4C7}" srcOrd="0" destOrd="0" presId="urn:microsoft.com/office/officeart/2005/8/layout/bList2"/>
    <dgm:cxn modelId="{48E2CFA0-AFEF-46A1-8C54-D2312C994833}" type="presParOf" srcId="{63E865BA-CDEB-4412-83C4-B90DBC0D5222}" destId="{B3EF83E2-58EA-45C3-8EA0-555395544E9F}" srcOrd="1" destOrd="0" presId="urn:microsoft.com/office/officeart/2005/8/layout/bList2"/>
    <dgm:cxn modelId="{BCF83028-FA6A-4EC2-A9D1-7F06189595CA}" type="presParOf" srcId="{63E865BA-CDEB-4412-83C4-B90DBC0D5222}" destId="{2F080D28-B1EC-4148-93F6-48E392E1DD15}" srcOrd="2" destOrd="0" presId="urn:microsoft.com/office/officeart/2005/8/layout/bList2"/>
    <dgm:cxn modelId="{A2F06C42-70AE-4ED3-BDEB-2E4E4545EA16}" type="presParOf" srcId="{63E865BA-CDEB-4412-83C4-B90DBC0D5222}" destId="{F28EBEC6-9445-413D-BA42-8CF69CE9A83B}" srcOrd="3" destOrd="0" presId="urn:microsoft.com/office/officeart/2005/8/layout/bList2"/>
    <dgm:cxn modelId="{B7C45704-4087-4B19-BAEB-D4E15EE53522}" type="presParOf" srcId="{97CB8E90-7168-4E62-B214-A3F870F4AFCC}" destId="{A654CF3F-6CD6-4836-93F9-B1670B15C742}" srcOrd="1" destOrd="0" presId="urn:microsoft.com/office/officeart/2005/8/layout/bList2"/>
    <dgm:cxn modelId="{48D354C9-7B78-4A8F-88F5-D97FD4806C02}" type="presParOf" srcId="{97CB8E90-7168-4E62-B214-A3F870F4AFCC}" destId="{64260E49-A323-413E-95D9-4BECC89F69C8}" srcOrd="2" destOrd="0" presId="urn:microsoft.com/office/officeart/2005/8/layout/bList2"/>
    <dgm:cxn modelId="{5B84140F-05EF-476B-AA34-96A0BABA1CC8}" type="presParOf" srcId="{64260E49-A323-413E-95D9-4BECC89F69C8}" destId="{283107DF-7BCE-4DC7-BC0F-B02BFE079284}" srcOrd="0" destOrd="0" presId="urn:microsoft.com/office/officeart/2005/8/layout/bList2"/>
    <dgm:cxn modelId="{51C0FF53-E980-46F4-B9B4-03073E2E261F}" type="presParOf" srcId="{64260E49-A323-413E-95D9-4BECC89F69C8}" destId="{76CA4C2D-AD56-43B3-A4E6-06228280ECED}" srcOrd="1" destOrd="0" presId="urn:microsoft.com/office/officeart/2005/8/layout/bList2"/>
    <dgm:cxn modelId="{7C1AC69F-71E3-4C62-B158-3F5F7764B31E}" type="presParOf" srcId="{64260E49-A323-413E-95D9-4BECC89F69C8}" destId="{9DBE34B4-A265-4E4E-825C-3C435F50E438}" srcOrd="2" destOrd="0" presId="urn:microsoft.com/office/officeart/2005/8/layout/bList2"/>
    <dgm:cxn modelId="{3C6F2D65-744B-45F5-A2BF-88C99EF390B0}" type="presParOf" srcId="{64260E49-A323-413E-95D9-4BECC89F69C8}" destId="{82C7C430-3A31-48F6-8093-36B46404B398}" srcOrd="3" destOrd="0" presId="urn:microsoft.com/office/officeart/2005/8/layout/bList2"/>
    <dgm:cxn modelId="{71319DB6-717D-4592-9D90-6B8CD0B05330}" type="presParOf" srcId="{97CB8E90-7168-4E62-B214-A3F870F4AFCC}" destId="{C089202E-A260-45C9-A09F-E7415B488792}" srcOrd="3" destOrd="0" presId="urn:microsoft.com/office/officeart/2005/8/layout/bList2"/>
    <dgm:cxn modelId="{A827A08E-7420-4483-94E2-38A21E94FB91}" type="presParOf" srcId="{97CB8E90-7168-4E62-B214-A3F870F4AFCC}" destId="{956B97AC-7310-41A5-B80C-8FF8FDD974EC}" srcOrd="4" destOrd="0" presId="urn:microsoft.com/office/officeart/2005/8/layout/bList2"/>
    <dgm:cxn modelId="{3E9F9C80-EA4E-4281-8BA1-38E9B6C8A531}" type="presParOf" srcId="{956B97AC-7310-41A5-B80C-8FF8FDD974EC}" destId="{102123DB-84BB-4A6B-8EF6-86728E5B6C0C}" srcOrd="0" destOrd="0" presId="urn:microsoft.com/office/officeart/2005/8/layout/bList2"/>
    <dgm:cxn modelId="{998D6F2F-4D9C-4217-B4A1-64D4C6F73E94}" type="presParOf" srcId="{956B97AC-7310-41A5-B80C-8FF8FDD974EC}" destId="{A04C23C4-B6D1-469B-AF33-5F1EFE0E7027}" srcOrd="1" destOrd="0" presId="urn:microsoft.com/office/officeart/2005/8/layout/bList2"/>
    <dgm:cxn modelId="{71CDE5E5-2A15-47A8-B9AB-568E56F38EC3}" type="presParOf" srcId="{956B97AC-7310-41A5-B80C-8FF8FDD974EC}" destId="{C3935FB3-EAB7-4B48-BF40-BD7808F7A9FD}" srcOrd="2" destOrd="0" presId="urn:microsoft.com/office/officeart/2005/8/layout/bList2"/>
    <dgm:cxn modelId="{1E24B0D0-B705-4537-8E56-A27CE4331DBB}" type="presParOf" srcId="{956B97AC-7310-41A5-B80C-8FF8FDD974EC}" destId="{17CDDF71-477A-4763-865A-116F24FDA301}" srcOrd="3" destOrd="0" presId="urn:microsoft.com/office/officeart/2005/8/layout/bList2"/>
    <dgm:cxn modelId="{1273808D-E345-4D68-8DFB-02DF89C7316D}" type="presParOf" srcId="{97CB8E90-7168-4E62-B214-A3F870F4AFCC}" destId="{099438EF-9A58-4E2F-89BA-E702D043346F}" srcOrd="5" destOrd="0" presId="urn:microsoft.com/office/officeart/2005/8/layout/bList2"/>
    <dgm:cxn modelId="{96674E84-8B4F-4514-BE40-C79B9BCAF523}" type="presParOf" srcId="{97CB8E90-7168-4E62-B214-A3F870F4AFCC}" destId="{C432172B-E6F2-4B42-835D-C2FFDE6663D1}" srcOrd="6" destOrd="0" presId="urn:microsoft.com/office/officeart/2005/8/layout/bList2"/>
    <dgm:cxn modelId="{50D0C152-5823-4274-9D42-3F36A615EA0F}" type="presParOf" srcId="{C432172B-E6F2-4B42-835D-C2FFDE6663D1}" destId="{65351211-3804-46DB-BAF6-46593F2F03BE}" srcOrd="0" destOrd="0" presId="urn:microsoft.com/office/officeart/2005/8/layout/bList2"/>
    <dgm:cxn modelId="{2C3ADA20-F516-4EB9-BCD4-4950B4D7DF19}" type="presParOf" srcId="{C432172B-E6F2-4B42-835D-C2FFDE6663D1}" destId="{273C1BB6-D64D-414C-ABAE-646668DDF8D0}" srcOrd="1" destOrd="0" presId="urn:microsoft.com/office/officeart/2005/8/layout/bList2"/>
    <dgm:cxn modelId="{719CAB2B-C18D-42C7-9EE0-66BDFB1095A7}" type="presParOf" srcId="{C432172B-E6F2-4B42-835D-C2FFDE6663D1}" destId="{E405BC02-1D23-4CDC-A8CF-25599ADAAB1E}" srcOrd="2" destOrd="0" presId="urn:microsoft.com/office/officeart/2005/8/layout/bList2"/>
    <dgm:cxn modelId="{3DD7EB89-D5BE-42B8-A39D-710718517463}" type="presParOf" srcId="{C432172B-E6F2-4B42-835D-C2FFDE6663D1}" destId="{06560E94-E29C-41CB-9B05-7E9DC2465245}" srcOrd="3" destOrd="0" presId="urn:microsoft.com/office/officeart/2005/8/layout/bList2"/>
    <dgm:cxn modelId="{F88E6ED2-7B1B-4B9E-96A6-1EA7A87D24DD}" type="presParOf" srcId="{97CB8E90-7168-4E62-B214-A3F870F4AFCC}" destId="{79F989CB-7814-4E88-A525-1E62F5D6499B}" srcOrd="7" destOrd="0" presId="urn:microsoft.com/office/officeart/2005/8/layout/bList2"/>
    <dgm:cxn modelId="{51904CC5-F454-4601-A274-6E464D2D453B}" type="presParOf" srcId="{97CB8E90-7168-4E62-B214-A3F870F4AFCC}" destId="{C5EE34C0-B7BC-40F7-9E1C-63C52CD79E55}" srcOrd="8" destOrd="0" presId="urn:microsoft.com/office/officeart/2005/8/layout/bList2"/>
    <dgm:cxn modelId="{D9054A9D-6F91-4CE0-896D-84CBAE5D99A6}" type="presParOf" srcId="{C5EE34C0-B7BC-40F7-9E1C-63C52CD79E55}" destId="{B56D25EB-04BA-4960-9E3A-61935D328B83}" srcOrd="0" destOrd="0" presId="urn:microsoft.com/office/officeart/2005/8/layout/bList2"/>
    <dgm:cxn modelId="{BF0D4115-FFC8-49C7-89CA-9C10EC53F0CC}" type="presParOf" srcId="{C5EE34C0-B7BC-40F7-9E1C-63C52CD79E55}" destId="{08770CE4-E4F5-48C7-BC44-D476B4A3390F}" srcOrd="1" destOrd="0" presId="urn:microsoft.com/office/officeart/2005/8/layout/bList2"/>
    <dgm:cxn modelId="{7C6C8B53-C100-4C30-B6FB-E439944D8C34}" type="presParOf" srcId="{C5EE34C0-B7BC-40F7-9E1C-63C52CD79E55}" destId="{06E91F6B-B1DB-4B06-AC42-BFE730724647}" srcOrd="2" destOrd="0" presId="urn:microsoft.com/office/officeart/2005/8/layout/bList2"/>
    <dgm:cxn modelId="{6A00D7F8-84BA-4F74-A80C-209098F26BD6}" type="presParOf" srcId="{C5EE34C0-B7BC-40F7-9E1C-63C52CD79E55}" destId="{BF7D6CEF-599D-4F31-BFF5-BEFD620FC8B6}" srcOrd="3" destOrd="0" presId="urn:microsoft.com/office/officeart/2005/8/layout/bList2"/>
    <dgm:cxn modelId="{0C0E6DB9-F696-4914-AF3D-9055293DB6D2}" type="presParOf" srcId="{97CB8E90-7168-4E62-B214-A3F870F4AFCC}" destId="{5F1BFE05-B903-42B6-9771-B1AF4E47686E}" srcOrd="9" destOrd="0" presId="urn:microsoft.com/office/officeart/2005/8/layout/bList2"/>
    <dgm:cxn modelId="{C8DFE832-8BB9-49E9-9775-C7BFD8CC1EC5}" type="presParOf" srcId="{97CB8E90-7168-4E62-B214-A3F870F4AFCC}" destId="{6FD77AFE-2404-41E0-87DC-ACEBBFC4EA64}" srcOrd="10" destOrd="0" presId="urn:microsoft.com/office/officeart/2005/8/layout/bList2"/>
    <dgm:cxn modelId="{F1298F31-EBE2-464F-99ED-ED36F58C60AB}" type="presParOf" srcId="{6FD77AFE-2404-41E0-87DC-ACEBBFC4EA64}" destId="{55919572-27DB-470C-A177-B93720E3F475}" srcOrd="0" destOrd="0" presId="urn:microsoft.com/office/officeart/2005/8/layout/bList2"/>
    <dgm:cxn modelId="{B4575A27-ABDD-4E0C-9C42-01BB4066AA2F}" type="presParOf" srcId="{6FD77AFE-2404-41E0-87DC-ACEBBFC4EA64}" destId="{F441D6BD-ACEC-4852-89E5-5FB5F013C114}" srcOrd="1" destOrd="0" presId="urn:microsoft.com/office/officeart/2005/8/layout/bList2"/>
    <dgm:cxn modelId="{380E3FF9-F179-451B-9E52-7BF7F0116030}" type="presParOf" srcId="{6FD77AFE-2404-41E0-87DC-ACEBBFC4EA64}" destId="{8586782C-CE33-4906-B829-7098C52055AD}" srcOrd="2" destOrd="0" presId="urn:microsoft.com/office/officeart/2005/8/layout/bList2"/>
    <dgm:cxn modelId="{8B0A0B71-C51D-47ED-B823-F4A00125AEB5}" type="presParOf" srcId="{6FD77AFE-2404-41E0-87DC-ACEBBFC4EA64}" destId="{F918ED7B-DE7A-4EA8-8A0A-158E745E3EF7}" srcOrd="3" destOrd="0" presId="urn:microsoft.com/office/officeart/2005/8/layout/bList2"/>
    <dgm:cxn modelId="{B13333B5-7E5E-4D1F-972C-226D2CA9C525}" type="presParOf" srcId="{97CB8E90-7168-4E62-B214-A3F870F4AFCC}" destId="{DC018656-C9B0-4313-B3D9-3FC1CC1B88C6}" srcOrd="11" destOrd="0" presId="urn:microsoft.com/office/officeart/2005/8/layout/bList2"/>
    <dgm:cxn modelId="{98B5F33A-8477-41A8-B60A-5ABA264E86B8}" type="presParOf" srcId="{97CB8E90-7168-4E62-B214-A3F870F4AFCC}" destId="{6B7FABB7-BD00-48A7-B4EC-5EB1D1B5BDF2}" srcOrd="12" destOrd="0" presId="urn:microsoft.com/office/officeart/2005/8/layout/bList2"/>
    <dgm:cxn modelId="{81DBAA83-F269-431D-8EE6-3BCD0BF6E9C2}" type="presParOf" srcId="{6B7FABB7-BD00-48A7-B4EC-5EB1D1B5BDF2}" destId="{8DE858B8-8457-44DF-81DE-638203FB95A1}" srcOrd="0" destOrd="0" presId="urn:microsoft.com/office/officeart/2005/8/layout/bList2"/>
    <dgm:cxn modelId="{17D98012-9533-4792-8DD5-9BCEB9BC31DE}" type="presParOf" srcId="{6B7FABB7-BD00-48A7-B4EC-5EB1D1B5BDF2}" destId="{270E6604-89D8-4DF8-B79B-D981A735CD7A}" srcOrd="1" destOrd="0" presId="urn:microsoft.com/office/officeart/2005/8/layout/bList2"/>
    <dgm:cxn modelId="{5EC93CF5-BCFD-4DC9-B2EE-3E979D073BBA}" type="presParOf" srcId="{6B7FABB7-BD00-48A7-B4EC-5EB1D1B5BDF2}" destId="{0AA8D0C0-4011-49CE-9D54-A6E8AF357318}" srcOrd="2" destOrd="0" presId="urn:microsoft.com/office/officeart/2005/8/layout/bList2"/>
    <dgm:cxn modelId="{280AA6AD-C8B3-42B7-8222-55DACEA3A438}" type="presParOf" srcId="{6B7FABB7-BD00-48A7-B4EC-5EB1D1B5BDF2}" destId="{10F2FB20-0A40-4077-8421-71F31773839E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E626B-5D95-48DC-890A-B97E8463894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22C6DFA-7BE6-426E-96B5-DA4DCFD9BDD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5E3A28B-A52A-4398-BA57-BE877D834F6F}" type="parTrans" cxnId="{569AEA07-782E-49BD-823B-09DDF321B347}">
      <dgm:prSet/>
      <dgm:spPr/>
      <dgm:t>
        <a:bodyPr/>
        <a:lstStyle/>
        <a:p>
          <a:endParaRPr lang="cs-CZ"/>
        </a:p>
      </dgm:t>
    </dgm:pt>
    <dgm:pt modelId="{56BC0795-0E86-42B0-8CAF-1AB49477A978}" type="sibTrans" cxnId="{569AEA07-782E-49BD-823B-09DDF321B347}">
      <dgm:prSet/>
      <dgm:spPr/>
      <dgm:t>
        <a:bodyPr/>
        <a:lstStyle/>
        <a:p>
          <a:endParaRPr lang="cs-CZ"/>
        </a:p>
      </dgm:t>
    </dgm:pt>
    <dgm:pt modelId="{67C7173C-0F8C-48D3-8710-7A4811910FD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4E287CEE-4EEA-43C2-8C2E-EFB2603483CA}" type="parTrans" cxnId="{962AF188-A66A-447D-84F8-498911C7F021}">
      <dgm:prSet/>
      <dgm:spPr/>
      <dgm:t>
        <a:bodyPr/>
        <a:lstStyle/>
        <a:p>
          <a:endParaRPr lang="cs-CZ"/>
        </a:p>
      </dgm:t>
    </dgm:pt>
    <dgm:pt modelId="{B0CCF6A7-5BA9-4104-A78E-BC8BA2426D82}" type="sibTrans" cxnId="{962AF188-A66A-447D-84F8-498911C7F021}">
      <dgm:prSet/>
      <dgm:spPr/>
      <dgm:t>
        <a:bodyPr/>
        <a:lstStyle/>
        <a:p>
          <a:endParaRPr lang="cs-CZ"/>
        </a:p>
      </dgm:t>
    </dgm:pt>
    <dgm:pt modelId="{E95CCC54-A348-4642-9523-3D99482A3D37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57EE6120-CDE3-464C-8A62-127F27A50CE8}" type="parTrans" cxnId="{8E24EC8B-AA85-4E64-9290-B4125A0D384D}">
      <dgm:prSet/>
      <dgm:spPr/>
      <dgm:t>
        <a:bodyPr/>
        <a:lstStyle/>
        <a:p>
          <a:endParaRPr lang="cs-CZ"/>
        </a:p>
      </dgm:t>
    </dgm:pt>
    <dgm:pt modelId="{9C9B340E-2BF4-4C3A-9D16-75B4B3A1B07D}" type="sibTrans" cxnId="{8E24EC8B-AA85-4E64-9290-B4125A0D384D}">
      <dgm:prSet/>
      <dgm:spPr/>
      <dgm:t>
        <a:bodyPr/>
        <a:lstStyle/>
        <a:p>
          <a:endParaRPr lang="cs-CZ"/>
        </a:p>
      </dgm:t>
    </dgm:pt>
    <dgm:pt modelId="{87DE35C5-A1E6-42BA-8085-59B75144E97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A9AB8A02-C1E9-4C23-9618-40B2ED5EBF0F}" type="parTrans" cxnId="{1D9802A6-C72B-4421-8845-36FFC0EEE9EE}">
      <dgm:prSet/>
      <dgm:spPr/>
      <dgm:t>
        <a:bodyPr/>
        <a:lstStyle/>
        <a:p>
          <a:endParaRPr lang="cs-CZ"/>
        </a:p>
      </dgm:t>
    </dgm:pt>
    <dgm:pt modelId="{EF80A02D-265B-45D0-B986-B70C8E1B1AAB}" type="sibTrans" cxnId="{1D9802A6-C72B-4421-8845-36FFC0EEE9EE}">
      <dgm:prSet/>
      <dgm:spPr/>
      <dgm:t>
        <a:bodyPr/>
        <a:lstStyle/>
        <a:p>
          <a:endParaRPr lang="cs-CZ"/>
        </a:p>
      </dgm:t>
    </dgm:pt>
    <dgm:pt modelId="{0A50630B-CAC7-41B7-9571-DD2CDCE295E4}" type="pres">
      <dgm:prSet presAssocID="{CEBE626B-5D95-48DC-890A-B97E84638947}" presName="matrix" presStyleCnt="0">
        <dgm:presLayoutVars>
          <dgm:chMax val="1"/>
          <dgm:dir/>
          <dgm:resizeHandles val="exact"/>
        </dgm:presLayoutVars>
      </dgm:prSet>
      <dgm:spPr/>
    </dgm:pt>
    <dgm:pt modelId="{887B8C4F-40BE-42C4-9F8E-6E575F52AA74}" type="pres">
      <dgm:prSet presAssocID="{CEBE626B-5D95-48DC-890A-B97E84638947}" presName="axisShape" presStyleLbl="bgShp" presStyleIdx="0" presStyleCnt="1"/>
      <dgm:spPr/>
    </dgm:pt>
    <dgm:pt modelId="{9CE04067-EE1F-4AFA-B4C3-DD5F7FE922D5}" type="pres">
      <dgm:prSet presAssocID="{CEBE626B-5D95-48DC-890A-B97E8463894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39081AE-C5CF-41A1-8F82-89EF9F97A834}" type="pres">
      <dgm:prSet presAssocID="{CEBE626B-5D95-48DC-890A-B97E8463894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369B46A-26F5-48BF-858E-D308ED2CE279}" type="pres">
      <dgm:prSet presAssocID="{CEBE626B-5D95-48DC-890A-B97E8463894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E720A3-193D-430F-9FCA-1C800E28D323}" type="pres">
      <dgm:prSet presAssocID="{CEBE626B-5D95-48DC-890A-B97E84638947}" presName="rect4" presStyleLbl="node1" presStyleIdx="3" presStyleCnt="4" custLinFactNeighborX="-937" custLinFactNeighborY="-937">
        <dgm:presLayoutVars>
          <dgm:chMax val="0"/>
          <dgm:chPref val="0"/>
          <dgm:bulletEnabled val="1"/>
        </dgm:presLayoutVars>
      </dgm:prSet>
      <dgm:spPr/>
    </dgm:pt>
  </dgm:ptLst>
  <dgm:cxnLst>
    <dgm:cxn modelId="{1D9802A6-C72B-4421-8845-36FFC0EEE9EE}" srcId="{CEBE626B-5D95-48DC-890A-B97E84638947}" destId="{87DE35C5-A1E6-42BA-8085-59B75144E97A}" srcOrd="3" destOrd="0" parTransId="{A9AB8A02-C1E9-4C23-9618-40B2ED5EBF0F}" sibTransId="{EF80A02D-265B-45D0-B986-B70C8E1B1AAB}"/>
    <dgm:cxn modelId="{569AEA07-782E-49BD-823B-09DDF321B347}" srcId="{CEBE626B-5D95-48DC-890A-B97E84638947}" destId="{722C6DFA-7BE6-426E-96B5-DA4DCFD9BDD5}" srcOrd="0" destOrd="0" parTransId="{F5E3A28B-A52A-4398-BA57-BE877D834F6F}" sibTransId="{56BC0795-0E86-42B0-8CAF-1AB49477A978}"/>
    <dgm:cxn modelId="{53593A20-ECBB-40F3-9FD0-91FA3666D2C4}" type="presOf" srcId="{67C7173C-0F8C-48D3-8710-7A4811910FDF}" destId="{839081AE-C5CF-41A1-8F82-89EF9F97A834}" srcOrd="0" destOrd="0" presId="urn:microsoft.com/office/officeart/2005/8/layout/matrix2"/>
    <dgm:cxn modelId="{4B3CB8F6-298F-404E-BADB-DFECCD112482}" type="presOf" srcId="{E95CCC54-A348-4642-9523-3D99482A3D37}" destId="{5369B46A-26F5-48BF-858E-D308ED2CE279}" srcOrd="0" destOrd="0" presId="urn:microsoft.com/office/officeart/2005/8/layout/matrix2"/>
    <dgm:cxn modelId="{8E24EC8B-AA85-4E64-9290-B4125A0D384D}" srcId="{CEBE626B-5D95-48DC-890A-B97E84638947}" destId="{E95CCC54-A348-4642-9523-3D99482A3D37}" srcOrd="2" destOrd="0" parTransId="{57EE6120-CDE3-464C-8A62-127F27A50CE8}" sibTransId="{9C9B340E-2BF4-4C3A-9D16-75B4B3A1B07D}"/>
    <dgm:cxn modelId="{89AAA9ED-3733-4329-B95A-02104914BB9D}" type="presOf" srcId="{87DE35C5-A1E6-42BA-8085-59B75144E97A}" destId="{BDE720A3-193D-430F-9FCA-1C800E28D323}" srcOrd="0" destOrd="0" presId="urn:microsoft.com/office/officeart/2005/8/layout/matrix2"/>
    <dgm:cxn modelId="{80010D92-E655-4C95-9CBB-6F55E221ACA5}" type="presOf" srcId="{CEBE626B-5D95-48DC-890A-B97E84638947}" destId="{0A50630B-CAC7-41B7-9571-DD2CDCE295E4}" srcOrd="0" destOrd="0" presId="urn:microsoft.com/office/officeart/2005/8/layout/matrix2"/>
    <dgm:cxn modelId="{95624BF7-489D-4CDE-B55C-4B083BEEA33E}" type="presOf" srcId="{722C6DFA-7BE6-426E-96B5-DA4DCFD9BDD5}" destId="{9CE04067-EE1F-4AFA-B4C3-DD5F7FE922D5}" srcOrd="0" destOrd="0" presId="urn:microsoft.com/office/officeart/2005/8/layout/matrix2"/>
    <dgm:cxn modelId="{962AF188-A66A-447D-84F8-498911C7F021}" srcId="{CEBE626B-5D95-48DC-890A-B97E84638947}" destId="{67C7173C-0F8C-48D3-8710-7A4811910FDF}" srcOrd="1" destOrd="0" parTransId="{4E287CEE-4EEA-43C2-8C2E-EFB2603483CA}" sibTransId="{B0CCF6A7-5BA9-4104-A78E-BC8BA2426D82}"/>
    <dgm:cxn modelId="{D57D142C-2B84-4496-8A90-BE2CDE278029}" type="presParOf" srcId="{0A50630B-CAC7-41B7-9571-DD2CDCE295E4}" destId="{887B8C4F-40BE-42C4-9F8E-6E575F52AA74}" srcOrd="0" destOrd="0" presId="urn:microsoft.com/office/officeart/2005/8/layout/matrix2"/>
    <dgm:cxn modelId="{8671C840-F3DC-447E-9799-E28B8F47C6D2}" type="presParOf" srcId="{0A50630B-CAC7-41B7-9571-DD2CDCE295E4}" destId="{9CE04067-EE1F-4AFA-B4C3-DD5F7FE922D5}" srcOrd="1" destOrd="0" presId="urn:microsoft.com/office/officeart/2005/8/layout/matrix2"/>
    <dgm:cxn modelId="{10F31B93-3835-4BCF-9325-3D62C3C76719}" type="presParOf" srcId="{0A50630B-CAC7-41B7-9571-DD2CDCE295E4}" destId="{839081AE-C5CF-41A1-8F82-89EF9F97A834}" srcOrd="2" destOrd="0" presId="urn:microsoft.com/office/officeart/2005/8/layout/matrix2"/>
    <dgm:cxn modelId="{60424D39-3594-44D5-9D22-071988433E49}" type="presParOf" srcId="{0A50630B-CAC7-41B7-9571-DD2CDCE295E4}" destId="{5369B46A-26F5-48BF-858E-D308ED2CE279}" srcOrd="3" destOrd="0" presId="urn:microsoft.com/office/officeart/2005/8/layout/matrix2"/>
    <dgm:cxn modelId="{65D2D7E2-62FA-42F5-8ADE-42772A1777FF}" type="presParOf" srcId="{0A50630B-CAC7-41B7-9571-DD2CDCE295E4}" destId="{BDE720A3-193D-430F-9FCA-1C800E28D323}" srcOrd="4" destOrd="0" presId="urn:microsoft.com/office/officeart/2005/8/layout/matrix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02D292-6B2E-4B1D-869E-A8394BC409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F52060-47C2-4A88-A3C6-B4DE86CFC60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EEAEF31-AF9E-409B-A75D-1A6FDB319144}" type="parTrans" cxnId="{CBDE5FF0-5611-4911-82D3-5882DC345403}">
      <dgm:prSet/>
      <dgm:spPr/>
      <dgm:t>
        <a:bodyPr/>
        <a:lstStyle/>
        <a:p>
          <a:endParaRPr lang="cs-CZ"/>
        </a:p>
      </dgm:t>
    </dgm:pt>
    <dgm:pt modelId="{5B75004A-C20A-4ED7-81F3-56B5AE2EA6BD}" type="sibTrans" cxnId="{CBDE5FF0-5611-4911-82D3-5882DC345403}">
      <dgm:prSet/>
      <dgm:spPr/>
      <dgm:t>
        <a:bodyPr/>
        <a:lstStyle/>
        <a:p>
          <a:endParaRPr lang="cs-CZ"/>
        </a:p>
      </dgm:t>
    </dgm:pt>
    <dgm:pt modelId="{89B49BD5-DFCC-488B-A04F-24DAF0B64DB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3AD4C611-E319-4668-9BDB-20275CA06271}" type="parTrans" cxnId="{95DB8AB2-6697-4DB6-B917-677A4D7551CF}">
      <dgm:prSet/>
      <dgm:spPr/>
      <dgm:t>
        <a:bodyPr/>
        <a:lstStyle/>
        <a:p>
          <a:endParaRPr lang="cs-CZ"/>
        </a:p>
      </dgm:t>
    </dgm:pt>
    <dgm:pt modelId="{EC40F338-8C54-46A8-B3B7-7ABB39A7104F}" type="sibTrans" cxnId="{95DB8AB2-6697-4DB6-B917-677A4D7551CF}">
      <dgm:prSet/>
      <dgm:spPr/>
      <dgm:t>
        <a:bodyPr/>
        <a:lstStyle/>
        <a:p>
          <a:endParaRPr lang="cs-CZ"/>
        </a:p>
      </dgm:t>
    </dgm:pt>
    <dgm:pt modelId="{CDCAD12A-5BE0-42CA-A2C7-C55FADAD3A5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99D23AC5-51B2-407C-8C3E-82292BC819C9}" type="parTrans" cxnId="{EA9B97D1-0491-4CD6-97ED-6F56B633B47F}">
      <dgm:prSet/>
      <dgm:spPr/>
      <dgm:t>
        <a:bodyPr/>
        <a:lstStyle/>
        <a:p>
          <a:endParaRPr lang="cs-CZ"/>
        </a:p>
      </dgm:t>
    </dgm:pt>
    <dgm:pt modelId="{CBE21971-B14D-409E-B4DA-B685CEE91E9A}" type="sibTrans" cxnId="{EA9B97D1-0491-4CD6-97ED-6F56B633B47F}">
      <dgm:prSet/>
      <dgm:spPr/>
      <dgm:t>
        <a:bodyPr/>
        <a:lstStyle/>
        <a:p>
          <a:endParaRPr lang="cs-CZ"/>
        </a:p>
      </dgm:t>
    </dgm:pt>
    <dgm:pt modelId="{7713A435-95F3-4467-96DC-887D45FDD2A2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2150B620-D49C-4168-8F62-31C92A058932}" type="parTrans" cxnId="{E1145F19-4924-4AA0-A07D-667D893F1388}">
      <dgm:prSet/>
      <dgm:spPr/>
      <dgm:t>
        <a:bodyPr/>
        <a:lstStyle/>
        <a:p>
          <a:endParaRPr lang="cs-CZ"/>
        </a:p>
      </dgm:t>
    </dgm:pt>
    <dgm:pt modelId="{D54AB410-B5F3-4724-AD08-B8D2C2C44C5D}" type="sibTrans" cxnId="{E1145F19-4924-4AA0-A07D-667D893F1388}">
      <dgm:prSet/>
      <dgm:spPr/>
      <dgm:t>
        <a:bodyPr/>
        <a:lstStyle/>
        <a:p>
          <a:endParaRPr lang="cs-CZ"/>
        </a:p>
      </dgm:t>
    </dgm:pt>
    <dgm:pt modelId="{E9D89D33-BE7E-454C-9752-FDB52E324E30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198D414A-4828-4D4B-B5FA-E255E82A15DE}" type="parTrans" cxnId="{967F1655-FF73-49DD-A423-C83AF82BF305}">
      <dgm:prSet/>
      <dgm:spPr/>
      <dgm:t>
        <a:bodyPr/>
        <a:lstStyle/>
        <a:p>
          <a:endParaRPr lang="cs-CZ"/>
        </a:p>
      </dgm:t>
    </dgm:pt>
    <dgm:pt modelId="{AC98B936-11E0-4F07-A397-BB1C96480591}" type="sibTrans" cxnId="{967F1655-FF73-49DD-A423-C83AF82BF305}">
      <dgm:prSet/>
      <dgm:spPr/>
      <dgm:t>
        <a:bodyPr/>
        <a:lstStyle/>
        <a:p>
          <a:endParaRPr lang="cs-CZ"/>
        </a:p>
      </dgm:t>
    </dgm:pt>
    <dgm:pt modelId="{C61834C9-3987-4661-AF62-00B02AABB105}">
      <dgm:prSet phldrT="[Text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103CE757-EDB9-4F6A-BD66-527A573E8A27}" type="parTrans" cxnId="{5BB76BD7-D35E-4E02-8F11-F4441CBCA335}">
      <dgm:prSet/>
      <dgm:spPr/>
      <dgm:t>
        <a:bodyPr/>
        <a:lstStyle/>
        <a:p>
          <a:endParaRPr lang="cs-CZ"/>
        </a:p>
      </dgm:t>
    </dgm:pt>
    <dgm:pt modelId="{58C98258-B673-4B6A-8BC3-F3685344FACD}" type="sibTrans" cxnId="{5BB76BD7-D35E-4E02-8F11-F4441CBCA335}">
      <dgm:prSet/>
      <dgm:spPr/>
      <dgm:t>
        <a:bodyPr/>
        <a:lstStyle/>
        <a:p>
          <a:endParaRPr lang="cs-CZ"/>
        </a:p>
      </dgm:t>
    </dgm:pt>
    <dgm:pt modelId="{3F2A739C-7572-4ABC-85AB-7837524F2D71}" type="pres">
      <dgm:prSet presAssocID="{3E02D292-6B2E-4B1D-869E-A8394BC409BF}" presName="diagram" presStyleCnt="0">
        <dgm:presLayoutVars>
          <dgm:dir/>
          <dgm:resizeHandles val="exact"/>
        </dgm:presLayoutVars>
      </dgm:prSet>
      <dgm:spPr/>
    </dgm:pt>
    <dgm:pt modelId="{B2B0EE83-764B-48B3-B7C6-D96B3E6BD802}" type="pres">
      <dgm:prSet presAssocID="{7AF52060-47C2-4A88-A3C6-B4DE86CFC606}" presName="node" presStyleLbl="node1" presStyleIdx="0" presStyleCnt="6">
        <dgm:presLayoutVars>
          <dgm:bulletEnabled val="1"/>
        </dgm:presLayoutVars>
      </dgm:prSet>
      <dgm:spPr/>
    </dgm:pt>
    <dgm:pt modelId="{8F612D97-5F05-434F-A48A-5D943AED5A76}" type="pres">
      <dgm:prSet presAssocID="{5B75004A-C20A-4ED7-81F3-56B5AE2EA6BD}" presName="sibTrans" presStyleCnt="0"/>
      <dgm:spPr/>
    </dgm:pt>
    <dgm:pt modelId="{7761753E-696D-46F7-929A-A7EFE9B7032E}" type="pres">
      <dgm:prSet presAssocID="{89B49BD5-DFCC-488B-A04F-24DAF0B64DBA}" presName="node" presStyleLbl="node1" presStyleIdx="1" presStyleCnt="6">
        <dgm:presLayoutVars>
          <dgm:bulletEnabled val="1"/>
        </dgm:presLayoutVars>
      </dgm:prSet>
      <dgm:spPr/>
    </dgm:pt>
    <dgm:pt modelId="{31B1004A-017A-45DC-9351-951EE4679BDD}" type="pres">
      <dgm:prSet presAssocID="{EC40F338-8C54-46A8-B3B7-7ABB39A7104F}" presName="sibTrans" presStyleCnt="0"/>
      <dgm:spPr/>
    </dgm:pt>
    <dgm:pt modelId="{A58A3E05-F800-4C28-BE5E-F148D26C17D2}" type="pres">
      <dgm:prSet presAssocID="{CDCAD12A-5BE0-42CA-A2C7-C55FADAD3A5B}" presName="node" presStyleLbl="node1" presStyleIdx="2" presStyleCnt="6">
        <dgm:presLayoutVars>
          <dgm:bulletEnabled val="1"/>
        </dgm:presLayoutVars>
      </dgm:prSet>
      <dgm:spPr/>
    </dgm:pt>
    <dgm:pt modelId="{0E9C9103-8275-4022-B884-DBCE88B9E8E1}" type="pres">
      <dgm:prSet presAssocID="{CBE21971-B14D-409E-B4DA-B685CEE91E9A}" presName="sibTrans" presStyleCnt="0"/>
      <dgm:spPr/>
    </dgm:pt>
    <dgm:pt modelId="{1114DE61-038A-49C1-A528-8C790DFE1776}" type="pres">
      <dgm:prSet presAssocID="{7713A435-95F3-4467-96DC-887D45FDD2A2}" presName="node" presStyleLbl="node1" presStyleIdx="3" presStyleCnt="6">
        <dgm:presLayoutVars>
          <dgm:bulletEnabled val="1"/>
        </dgm:presLayoutVars>
      </dgm:prSet>
      <dgm:spPr/>
    </dgm:pt>
    <dgm:pt modelId="{A94B9B95-C8BC-47BB-B371-72E806701CD4}" type="pres">
      <dgm:prSet presAssocID="{D54AB410-B5F3-4724-AD08-B8D2C2C44C5D}" presName="sibTrans" presStyleCnt="0"/>
      <dgm:spPr/>
    </dgm:pt>
    <dgm:pt modelId="{3FA02802-BD78-460A-A51B-C739B1797399}" type="pres">
      <dgm:prSet presAssocID="{C61834C9-3987-4661-AF62-00B02AABB105}" presName="node" presStyleLbl="node1" presStyleIdx="4" presStyleCnt="6">
        <dgm:presLayoutVars>
          <dgm:bulletEnabled val="1"/>
        </dgm:presLayoutVars>
      </dgm:prSet>
      <dgm:spPr/>
    </dgm:pt>
    <dgm:pt modelId="{230C9BF9-7CB4-4BBD-9976-94DE3E761CE9}" type="pres">
      <dgm:prSet presAssocID="{58C98258-B673-4B6A-8BC3-F3685344FACD}" presName="sibTrans" presStyleCnt="0"/>
      <dgm:spPr/>
    </dgm:pt>
    <dgm:pt modelId="{F47F0C61-3246-4966-AE43-11159D9CF99A}" type="pres">
      <dgm:prSet presAssocID="{E9D89D33-BE7E-454C-9752-FDB52E324E30}" presName="node" presStyleLbl="node1" presStyleIdx="5" presStyleCnt="6">
        <dgm:presLayoutVars>
          <dgm:bulletEnabled val="1"/>
        </dgm:presLayoutVars>
      </dgm:prSet>
      <dgm:spPr/>
    </dgm:pt>
  </dgm:ptLst>
  <dgm:cxnLst>
    <dgm:cxn modelId="{CBDE5FF0-5611-4911-82D3-5882DC345403}" srcId="{3E02D292-6B2E-4B1D-869E-A8394BC409BF}" destId="{7AF52060-47C2-4A88-A3C6-B4DE86CFC606}" srcOrd="0" destOrd="0" parTransId="{CEEAEF31-AF9E-409B-A75D-1A6FDB319144}" sibTransId="{5B75004A-C20A-4ED7-81F3-56B5AE2EA6BD}"/>
    <dgm:cxn modelId="{EA9B97D1-0491-4CD6-97ED-6F56B633B47F}" srcId="{3E02D292-6B2E-4B1D-869E-A8394BC409BF}" destId="{CDCAD12A-5BE0-42CA-A2C7-C55FADAD3A5B}" srcOrd="2" destOrd="0" parTransId="{99D23AC5-51B2-407C-8C3E-82292BC819C9}" sibTransId="{CBE21971-B14D-409E-B4DA-B685CEE91E9A}"/>
    <dgm:cxn modelId="{95DB8AB2-6697-4DB6-B917-677A4D7551CF}" srcId="{3E02D292-6B2E-4B1D-869E-A8394BC409BF}" destId="{89B49BD5-DFCC-488B-A04F-24DAF0B64DBA}" srcOrd="1" destOrd="0" parTransId="{3AD4C611-E319-4668-9BDB-20275CA06271}" sibTransId="{EC40F338-8C54-46A8-B3B7-7ABB39A7104F}"/>
    <dgm:cxn modelId="{967F1655-FF73-49DD-A423-C83AF82BF305}" srcId="{3E02D292-6B2E-4B1D-869E-A8394BC409BF}" destId="{E9D89D33-BE7E-454C-9752-FDB52E324E30}" srcOrd="5" destOrd="0" parTransId="{198D414A-4828-4D4B-B5FA-E255E82A15DE}" sibTransId="{AC98B936-11E0-4F07-A397-BB1C96480591}"/>
    <dgm:cxn modelId="{428825FA-88B9-47CC-AAA4-9E26D6135B58}" type="presOf" srcId="{CDCAD12A-5BE0-42CA-A2C7-C55FADAD3A5B}" destId="{A58A3E05-F800-4C28-BE5E-F148D26C17D2}" srcOrd="0" destOrd="0" presId="urn:microsoft.com/office/officeart/2005/8/layout/default"/>
    <dgm:cxn modelId="{A850A3F4-0CB5-4F98-A909-1AFFEB1073C4}" type="presOf" srcId="{C61834C9-3987-4661-AF62-00B02AABB105}" destId="{3FA02802-BD78-460A-A51B-C739B1797399}" srcOrd="0" destOrd="0" presId="urn:microsoft.com/office/officeart/2005/8/layout/default"/>
    <dgm:cxn modelId="{E1145F19-4924-4AA0-A07D-667D893F1388}" srcId="{3E02D292-6B2E-4B1D-869E-A8394BC409BF}" destId="{7713A435-95F3-4467-96DC-887D45FDD2A2}" srcOrd="3" destOrd="0" parTransId="{2150B620-D49C-4168-8F62-31C92A058932}" sibTransId="{D54AB410-B5F3-4724-AD08-B8D2C2C44C5D}"/>
    <dgm:cxn modelId="{8B8AFF45-B51D-482B-899A-CF193E8F0361}" type="presOf" srcId="{7AF52060-47C2-4A88-A3C6-B4DE86CFC606}" destId="{B2B0EE83-764B-48B3-B7C6-D96B3E6BD802}" srcOrd="0" destOrd="0" presId="urn:microsoft.com/office/officeart/2005/8/layout/default"/>
    <dgm:cxn modelId="{407F0362-4A23-4A66-84B2-94567753D9E4}" type="presOf" srcId="{89B49BD5-DFCC-488B-A04F-24DAF0B64DBA}" destId="{7761753E-696D-46F7-929A-A7EFE9B7032E}" srcOrd="0" destOrd="0" presId="urn:microsoft.com/office/officeart/2005/8/layout/default"/>
    <dgm:cxn modelId="{9C2F8697-F21C-41F5-BFD9-A4B5B4C7FFAA}" type="presOf" srcId="{3E02D292-6B2E-4B1D-869E-A8394BC409BF}" destId="{3F2A739C-7572-4ABC-85AB-7837524F2D71}" srcOrd="0" destOrd="0" presId="urn:microsoft.com/office/officeart/2005/8/layout/default"/>
    <dgm:cxn modelId="{F3FD900D-60F9-44CD-AAB6-D9D5580A441C}" type="presOf" srcId="{7713A435-95F3-4467-96DC-887D45FDD2A2}" destId="{1114DE61-038A-49C1-A528-8C790DFE1776}" srcOrd="0" destOrd="0" presId="urn:microsoft.com/office/officeart/2005/8/layout/default"/>
    <dgm:cxn modelId="{A2F14F5A-4628-4201-9CF5-E3D09D9AF099}" type="presOf" srcId="{E9D89D33-BE7E-454C-9752-FDB52E324E30}" destId="{F47F0C61-3246-4966-AE43-11159D9CF99A}" srcOrd="0" destOrd="0" presId="urn:microsoft.com/office/officeart/2005/8/layout/default"/>
    <dgm:cxn modelId="{5BB76BD7-D35E-4E02-8F11-F4441CBCA335}" srcId="{3E02D292-6B2E-4B1D-869E-A8394BC409BF}" destId="{C61834C9-3987-4661-AF62-00B02AABB105}" srcOrd="4" destOrd="0" parTransId="{103CE757-EDB9-4F6A-BD66-527A573E8A27}" sibTransId="{58C98258-B673-4B6A-8BC3-F3685344FACD}"/>
    <dgm:cxn modelId="{C2678C6E-E78D-45DE-BE67-1D017C6FF651}" type="presParOf" srcId="{3F2A739C-7572-4ABC-85AB-7837524F2D71}" destId="{B2B0EE83-764B-48B3-B7C6-D96B3E6BD802}" srcOrd="0" destOrd="0" presId="urn:microsoft.com/office/officeart/2005/8/layout/default"/>
    <dgm:cxn modelId="{130E2815-FC0C-4732-9F3C-3DAB2D369822}" type="presParOf" srcId="{3F2A739C-7572-4ABC-85AB-7837524F2D71}" destId="{8F612D97-5F05-434F-A48A-5D943AED5A76}" srcOrd="1" destOrd="0" presId="urn:microsoft.com/office/officeart/2005/8/layout/default"/>
    <dgm:cxn modelId="{A1F05418-467F-4DFE-BC5F-60D4D7B4C37E}" type="presParOf" srcId="{3F2A739C-7572-4ABC-85AB-7837524F2D71}" destId="{7761753E-696D-46F7-929A-A7EFE9B7032E}" srcOrd="2" destOrd="0" presId="urn:microsoft.com/office/officeart/2005/8/layout/default"/>
    <dgm:cxn modelId="{AE97F38B-96DB-40FC-B94B-CBFEA4102A30}" type="presParOf" srcId="{3F2A739C-7572-4ABC-85AB-7837524F2D71}" destId="{31B1004A-017A-45DC-9351-951EE4679BDD}" srcOrd="3" destOrd="0" presId="urn:microsoft.com/office/officeart/2005/8/layout/default"/>
    <dgm:cxn modelId="{E7EB02C5-CB98-4584-B2C0-E136CC3E3B00}" type="presParOf" srcId="{3F2A739C-7572-4ABC-85AB-7837524F2D71}" destId="{A58A3E05-F800-4C28-BE5E-F148D26C17D2}" srcOrd="4" destOrd="0" presId="urn:microsoft.com/office/officeart/2005/8/layout/default"/>
    <dgm:cxn modelId="{FDECEF6C-01D8-46DE-AA22-2D0C62E0DD5D}" type="presParOf" srcId="{3F2A739C-7572-4ABC-85AB-7837524F2D71}" destId="{0E9C9103-8275-4022-B884-DBCE88B9E8E1}" srcOrd="5" destOrd="0" presId="urn:microsoft.com/office/officeart/2005/8/layout/default"/>
    <dgm:cxn modelId="{900C1CE5-BEC7-4F50-966C-AC65834B752C}" type="presParOf" srcId="{3F2A739C-7572-4ABC-85AB-7837524F2D71}" destId="{1114DE61-038A-49C1-A528-8C790DFE1776}" srcOrd="6" destOrd="0" presId="urn:microsoft.com/office/officeart/2005/8/layout/default"/>
    <dgm:cxn modelId="{EBF6DCCA-CF2E-4847-A937-B50F68949F07}" type="presParOf" srcId="{3F2A739C-7572-4ABC-85AB-7837524F2D71}" destId="{A94B9B95-C8BC-47BB-B371-72E806701CD4}" srcOrd="7" destOrd="0" presId="urn:microsoft.com/office/officeart/2005/8/layout/default"/>
    <dgm:cxn modelId="{88209E1F-E303-40FB-9653-E63D6D3A42DF}" type="presParOf" srcId="{3F2A739C-7572-4ABC-85AB-7837524F2D71}" destId="{3FA02802-BD78-460A-A51B-C739B1797399}" srcOrd="8" destOrd="0" presId="urn:microsoft.com/office/officeart/2005/8/layout/default"/>
    <dgm:cxn modelId="{12D98C68-275A-4FCD-8F10-C49009D7B25A}" type="presParOf" srcId="{3F2A739C-7572-4ABC-85AB-7837524F2D71}" destId="{230C9BF9-7CB4-4BBD-9976-94DE3E761CE9}" srcOrd="9" destOrd="0" presId="urn:microsoft.com/office/officeart/2005/8/layout/default"/>
    <dgm:cxn modelId="{5C7FEE42-80B2-4A5C-9D97-6F916E522878}" type="presParOf" srcId="{3F2A739C-7572-4ABC-85AB-7837524F2D71}" destId="{F47F0C61-3246-4966-AE43-11159D9CF99A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368B5-67B3-4ED5-A357-E7873B173947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9CED3-5E47-404F-B7AE-909FADD9A41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9CED3-5E47-404F-B7AE-909FADD9A41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F36-7D09-417C-8468-505004884B9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3F38-8543-44A7-9191-FCB3ABC4E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F36-7D09-417C-8468-505004884B9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3F38-8543-44A7-9191-FCB3ABC4E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F36-7D09-417C-8468-505004884B9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3F38-8543-44A7-9191-FCB3ABC4E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F36-7D09-417C-8468-505004884B9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3F38-8543-44A7-9191-FCB3ABC4E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F36-7D09-417C-8468-505004884B9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3F38-8543-44A7-9191-FCB3ABC4E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F36-7D09-417C-8468-505004884B9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3F38-8543-44A7-9191-FCB3ABC4E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F36-7D09-417C-8468-505004884B9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3F38-8543-44A7-9191-FCB3ABC4E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F36-7D09-417C-8468-505004884B9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3F38-8543-44A7-9191-FCB3ABC4E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F36-7D09-417C-8468-505004884B9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3F38-8543-44A7-9191-FCB3ABC4E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F36-7D09-417C-8468-505004884B9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3F38-8543-44A7-9191-FCB3ABC4E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F36-7D09-417C-8468-505004884B9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803F38-8543-44A7-9191-FCB3ABC4E1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E88F36-7D09-417C-8468-505004884B9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803F38-8543-44A7-9191-FCB3ABC4E1C2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Autofit/>
          </a:bodyPr>
          <a:lstStyle/>
          <a:p>
            <a:r>
              <a:rPr lang="cs-CZ" sz="8000" b="1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  <a:t/>
            </a:r>
            <a:br>
              <a:rPr lang="cs-CZ" sz="8000" b="1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</a:br>
            <a: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  <a:t/>
            </a:r>
            <a:b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</a:br>
            <a: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  <a:t/>
            </a:r>
            <a:b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</a:br>
            <a: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  <a:t/>
            </a:r>
            <a:b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</a:br>
            <a: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  <a:t/>
            </a:r>
            <a:b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</a:br>
            <a: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  <a:t/>
            </a:r>
            <a:b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</a:br>
            <a: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  <a:t/>
            </a:r>
            <a:b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</a:br>
            <a: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  <a:t/>
            </a:r>
            <a:b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</a:br>
            <a: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  <a:t/>
            </a:r>
            <a:b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</a:br>
            <a: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  <a:t/>
            </a:r>
            <a:b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Curlz MT" pitchFamily="82" charset="0"/>
              </a:rPr>
            </a:br>
            <a:endParaRPr lang="cs-CZ" sz="8000" b="1" dirty="0">
              <a:solidFill>
                <a:schemeClr val="tx2">
                  <a:lumMod val="50000"/>
                </a:schemeClr>
              </a:solidFill>
              <a:latin typeface="Curlz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8" y="642918"/>
            <a:ext cx="4429156" cy="4929222"/>
          </a:xfrm>
        </p:spPr>
        <p:txBody>
          <a:bodyPr>
            <a:noAutofit/>
          </a:bodyPr>
          <a:lstStyle/>
          <a:p>
            <a:r>
              <a:rPr lang="cs-CZ" sz="8000" b="1" dirty="0" smtClean="0">
                <a:solidFill>
                  <a:schemeClr val="tx2">
                    <a:lumMod val="10000"/>
                  </a:schemeClr>
                </a:solidFill>
                <a:latin typeface="Curlz MT" pitchFamily="82" charset="0"/>
              </a:rPr>
              <a:t>OVOCNÉ STROMY A  OVOCE</a:t>
            </a:r>
            <a:endParaRPr lang="cs-CZ" sz="72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42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429000"/>
            <a:ext cx="314327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488" y="0"/>
            <a:ext cx="2333625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0"/>
            <a:ext cx="392905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7161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1500174"/>
            <a:ext cx="44291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3143248"/>
            <a:ext cx="22145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429002"/>
            <a:ext cx="1571604" cy="150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4" y="1571612"/>
            <a:ext cx="22145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5357826"/>
            <a:ext cx="217158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0562" y="3429000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930329"/>
            <a:ext cx="1571604" cy="192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43042" y="4781550"/>
            <a:ext cx="278608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29124" y="5429264"/>
            <a:ext cx="261937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701</TotalTime>
  <Words>20</Words>
  <Application>Microsoft Office PowerPoint</Application>
  <PresentationFormat>On-screen Show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          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78</cp:revision>
  <dcterms:created xsi:type="dcterms:W3CDTF">2010-12-06T12:32:45Z</dcterms:created>
  <dcterms:modified xsi:type="dcterms:W3CDTF">2010-12-28T07:50:55Z</dcterms:modified>
</cp:coreProperties>
</file>