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79236F-70D1-4E06-86A4-F793765B1285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B63C35-FB05-4A56-87DC-4B98832854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1">
                    <a:lumMod val="75000"/>
                  </a:schemeClr>
                </a:solidFill>
              </a:rPr>
              <a:t>Náš domov</a:t>
            </a:r>
            <a:endParaRPr lang="cs-CZ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Domov máme tam kde žijeme</a:t>
            </a:r>
            <a:endParaRPr lang="cs-CZ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rodinný dům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bytový dům s několika byty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3107" y="2857496"/>
            <a:ext cx="362418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143248"/>
            <a:ext cx="418643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 kým bydlíš doma?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s maminkou</a:t>
            </a:r>
          </a:p>
          <a:p>
            <a:r>
              <a:rPr lang="cs-CZ" dirty="0" smtClean="0"/>
              <a:t>tatínkem</a:t>
            </a:r>
          </a:p>
          <a:p>
            <a:r>
              <a:rPr lang="cs-CZ" dirty="0" smtClean="0"/>
              <a:t>bráškou, sestřičkou</a:t>
            </a:r>
          </a:p>
          <a:p>
            <a:r>
              <a:rPr lang="cs-CZ" dirty="0" smtClean="0"/>
              <a:t>domácím mazlíčkem</a:t>
            </a:r>
          </a:p>
          <a:p>
            <a:r>
              <a:rPr lang="cs-CZ" dirty="0" smtClean="0"/>
              <a:t>někdy i s babičkou a dědečkem 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51939" y="2786058"/>
            <a:ext cx="3771925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K domovu máme hezký vztah a vždy se tam rádi vracíme.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99997"/>
            <a:ext cx="6929485" cy="402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Šablona č. 19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ZŠ a MŠ Višňová</a:t>
            </a:r>
          </a:p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30.12.2010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www.google.cz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Arkýř</vt:lpstr>
      <vt:lpstr>Náš domov</vt:lpstr>
      <vt:lpstr>Domov máme tam kde žijeme</vt:lpstr>
      <vt:lpstr>S kým bydlíš doma?</vt:lpstr>
      <vt:lpstr>K domovu máme hezký vztah a vždy se tam rádi vracíme.</vt:lpstr>
      <vt:lpstr>Šablona č.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Náš domov</dc:title>
  <dc:creator>Ivona</dc:creator>
  <cp:lastModifiedBy>Květuše</cp:lastModifiedBy>
  <cp:revision>8</cp:revision>
  <dcterms:created xsi:type="dcterms:W3CDTF">2010-12-30T17:04:44Z</dcterms:created>
  <dcterms:modified xsi:type="dcterms:W3CDTF">2011-01-01T08:46:45Z</dcterms:modified>
</cp:coreProperties>
</file>