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63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8CCCF-B2CF-4E63-A58A-A339B4D1F5F9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54AA8-013A-44A9-901C-050F1143E6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1327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54AA8-013A-44A9-901C-050F1143E61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4190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2650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1395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3650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634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8420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0173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8112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6370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9196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113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813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7CC0-E2AF-4C32-A72A-9CC5028693EF}" type="datetimeFigureOut">
              <a:rPr lang="cs-CZ" smtClean="0"/>
              <a:pPr/>
              <a:t>20.12.2010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FA696-1E48-4F57-BD88-8CF282FEE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997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Stavba těla živočichů</a:t>
            </a:r>
            <a:endParaRPr lang="cs-CZ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453910" cy="485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6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SAVCI</a:t>
            </a:r>
            <a:endParaRPr lang="cs-CZ" sz="6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4" y="1847080"/>
            <a:ext cx="936176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53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247" b="16987"/>
          <a:stretch>
            <a:fillRect/>
          </a:stretch>
        </p:blipFill>
        <p:spPr bwMode="auto">
          <a:xfrm>
            <a:off x="0" y="0"/>
            <a:ext cx="4854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4223" b="17947"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Přiřaď – popisuj - vyprávěj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30105322"/>
              </p:ext>
            </p:extLst>
          </p:nvPr>
        </p:nvGraphicFramePr>
        <p:xfrm>
          <a:off x="467544" y="1600200"/>
          <a:ext cx="8352926" cy="519433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62310"/>
                <a:gridCol w="1672654"/>
                <a:gridCol w="1672654"/>
                <a:gridCol w="1672654"/>
                <a:gridCol w="1672654"/>
              </a:tblGrid>
              <a:tr h="12132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13284"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/>
                        <a:t>Kůň</a:t>
                      </a:r>
                      <a:endParaRPr lang="cs-CZ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Vlk </a:t>
                      </a:r>
                      <a:endParaRPr lang="cs-CZ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Německá doga</a:t>
                      </a:r>
                      <a:endParaRPr lang="cs-CZ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Jezevec lesní</a:t>
                      </a:r>
                      <a:endParaRPr lang="cs-CZ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Daněk evropský </a:t>
                      </a:r>
                      <a:endParaRPr lang="cs-CZ" sz="2800" b="1" dirty="0"/>
                    </a:p>
                  </a:txBody>
                  <a:tcPr anchor="ctr"/>
                </a:tc>
              </a:tr>
              <a:tr h="12132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213284"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Zajíc polní</a:t>
                      </a:r>
                      <a:endParaRPr lang="cs-CZ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Kuna skalní</a:t>
                      </a:r>
                      <a:endParaRPr lang="cs-CZ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 smtClean="0"/>
                        <a:t>Rys ostrovit</a:t>
                      </a:r>
                      <a:endParaRPr lang="cs-CZ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Hraboš polní</a:t>
                      </a:r>
                      <a:endParaRPr lang="cs-CZ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/>
                        <a:t>Kočka domácí</a:t>
                      </a:r>
                    </a:p>
                    <a:p>
                      <a:pPr algn="ctr"/>
                      <a:endParaRPr lang="cs-CZ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3"/>
            <a:ext cx="1657418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59" y="4005064"/>
            <a:ext cx="18395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556794"/>
            <a:ext cx="1656184" cy="124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995810"/>
            <a:ext cx="1584176" cy="118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2957" b="12957"/>
          <a:stretch/>
        </p:blipFill>
        <p:spPr bwMode="auto">
          <a:xfrm>
            <a:off x="7179808" y="1368000"/>
            <a:ext cx="1568657" cy="141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005064"/>
            <a:ext cx="184080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/>
          <a:srcRect l="18971"/>
          <a:stretch>
            <a:fillRect/>
          </a:stretch>
        </p:blipFill>
        <p:spPr bwMode="auto">
          <a:xfrm>
            <a:off x="3857620" y="1571612"/>
            <a:ext cx="159374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94" y="4000504"/>
            <a:ext cx="171763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1571613"/>
            <a:ext cx="1714511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4000504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75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727" b="18611"/>
          <a:stretch>
            <a:fillRect/>
          </a:stretch>
        </p:blipFill>
        <p:spPr bwMode="auto">
          <a:xfrm>
            <a:off x="0" y="-1"/>
            <a:ext cx="4357686" cy="67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5620" b="18265"/>
          <a:stretch>
            <a:fillRect/>
          </a:stretch>
        </p:blipFill>
        <p:spPr bwMode="auto">
          <a:xfrm>
            <a:off x="4357685" y="0"/>
            <a:ext cx="472298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00034" y="4500570"/>
            <a:ext cx="7154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Vypracovala: Květuše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Vendégová</a:t>
            </a:r>
            <a:endParaRPr lang="cs-CZ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Prvouka 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2.ročník ZŠ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ZŠ a MŚ Višňová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22.listopadu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2010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Obrázky www.google.cz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0034" y="2551836"/>
            <a:ext cx="6394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Šaklona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č.7</a:t>
            </a:r>
            <a:endParaRPr lang="cs-CZ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0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45</Words>
  <Application>Microsoft Office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Motiv systému Office</vt:lpstr>
      <vt:lpstr>Stavba těla živočichů</vt:lpstr>
      <vt:lpstr>SAVCI</vt:lpstr>
      <vt:lpstr>Slide 3</vt:lpstr>
      <vt:lpstr>Přiřaď – popisuj - vyprávěj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těla živočichů</dc:title>
  <dc:creator>Zak1</dc:creator>
  <cp:lastModifiedBy>Květuše</cp:lastModifiedBy>
  <cp:revision>28</cp:revision>
  <dcterms:created xsi:type="dcterms:W3CDTF">2010-11-28T15:42:30Z</dcterms:created>
  <dcterms:modified xsi:type="dcterms:W3CDTF">2010-12-20T10:39:53Z</dcterms:modified>
</cp:coreProperties>
</file>