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C4836B-E3A5-4D9B-9A73-2461AF7EA1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36C897-3FFB-45F1-AEDE-D1DA1CDFD59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8392992" cy="249289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Inovace a zkvalitnění výuky směřující k rozvoji čtenářské a informační gramotnosti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244291" cy="2880319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Český jazyk</a:t>
            </a:r>
          </a:p>
          <a:p>
            <a:pPr algn="ctr"/>
            <a:r>
              <a:rPr lang="cs-CZ" sz="3200" dirty="0"/>
              <a:t>3.třída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Vyjmenovaná slova- </a:t>
            </a:r>
            <a:r>
              <a:rPr lang="cs-CZ" sz="3200" dirty="0" smtClean="0"/>
              <a:t>S,V,Z-opakování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9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88992" cy="1512168"/>
          </a:xfrm>
        </p:spPr>
        <p:txBody>
          <a:bodyPr>
            <a:normAutofit/>
          </a:bodyPr>
          <a:lstStyle/>
          <a:p>
            <a:r>
              <a:rPr lang="cs-CZ" sz="48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964488" cy="2952328"/>
          </a:xfrm>
        </p:spPr>
        <p:txBody>
          <a:bodyPr>
            <a:normAutofit/>
          </a:bodyPr>
          <a:lstStyle/>
          <a:p>
            <a:r>
              <a:rPr lang="cs-CZ" sz="4000" dirty="0"/>
              <a:t>s</a:t>
            </a:r>
            <a:r>
              <a:rPr lang="cs-CZ" sz="4000" dirty="0" smtClean="0"/>
              <a:t>ýra (2.p.  od slova sýr)          síra (prvek)</a:t>
            </a:r>
          </a:p>
          <a:p>
            <a:r>
              <a:rPr lang="cs-CZ" sz="4000" dirty="0" smtClean="0"/>
              <a:t>sypat (písek)                sípat (při chrapotu)</a:t>
            </a:r>
            <a:endParaRPr lang="cs-CZ" sz="4000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4211960" y="2708920"/>
            <a:ext cx="180020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5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95536" y="0"/>
            <a:ext cx="8465000" cy="1196752"/>
          </a:xfrm>
        </p:spPr>
        <p:txBody>
          <a:bodyPr>
            <a:normAutofit/>
          </a:bodyPr>
          <a:lstStyle/>
          <a:p>
            <a:r>
              <a:rPr lang="cs-CZ" dirty="0"/>
              <a:t>Doplňte chybějící </a:t>
            </a:r>
            <a:r>
              <a:rPr lang="cs-CZ" dirty="0" err="1"/>
              <a:t>písmena:i,í,y,ý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865056" cy="468052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Psi rádi jedí </a:t>
            </a:r>
            <a:r>
              <a:rPr lang="cs-CZ" sz="4000" dirty="0" err="1" smtClean="0"/>
              <a:t>s_rečky</a:t>
            </a:r>
            <a:r>
              <a:rPr lang="cs-CZ" sz="4000" dirty="0" smtClean="0"/>
              <a:t>. Nastal </a:t>
            </a:r>
            <a:r>
              <a:rPr lang="cs-CZ" sz="4000" dirty="0" err="1" smtClean="0"/>
              <a:t>s_chravý</a:t>
            </a:r>
            <a:r>
              <a:rPr lang="cs-CZ" sz="4000" dirty="0"/>
              <a:t> </a:t>
            </a:r>
            <a:r>
              <a:rPr lang="cs-CZ" sz="4000" dirty="0" smtClean="0"/>
              <a:t>prosinec. </a:t>
            </a:r>
            <a:r>
              <a:rPr lang="cs-CZ" sz="4000" dirty="0" err="1" smtClean="0"/>
              <a:t>Rozs_pala</a:t>
            </a:r>
            <a:r>
              <a:rPr lang="cs-CZ" sz="4000" dirty="0" smtClean="0"/>
              <a:t> se nám mouka. Záhony rychle </a:t>
            </a:r>
            <a:r>
              <a:rPr lang="cs-CZ" sz="4000" dirty="0" err="1" smtClean="0"/>
              <a:t>us_chaly</a:t>
            </a:r>
            <a:r>
              <a:rPr lang="cs-CZ" sz="4000" dirty="0" smtClean="0"/>
              <a:t>. Myš našla </a:t>
            </a:r>
            <a:r>
              <a:rPr lang="cs-CZ" sz="4000" dirty="0" err="1" smtClean="0"/>
              <a:t>kousíčk</a:t>
            </a:r>
            <a:r>
              <a:rPr lang="cs-CZ" sz="4000" dirty="0" smtClean="0"/>
              <a:t> </a:t>
            </a:r>
            <a:r>
              <a:rPr lang="cs-CZ" sz="4000" dirty="0" err="1" smtClean="0"/>
              <a:t>s_ra</a:t>
            </a:r>
            <a:r>
              <a:rPr lang="cs-CZ" sz="4000" dirty="0" smtClean="0"/>
              <a:t>. Maruška byla </a:t>
            </a:r>
            <a:r>
              <a:rPr lang="cs-CZ" sz="4000" dirty="0" err="1" smtClean="0"/>
              <a:t>s_rotek</a:t>
            </a:r>
            <a:r>
              <a:rPr lang="cs-CZ" sz="4000" dirty="0" smtClean="0"/>
              <a:t>. V </a:t>
            </a:r>
            <a:r>
              <a:rPr lang="cs-CZ" sz="4000" dirty="0" err="1" smtClean="0"/>
              <a:t>s_ni</a:t>
            </a:r>
            <a:r>
              <a:rPr lang="cs-CZ" sz="4000" dirty="0" smtClean="0"/>
              <a:t> byla hostina. </a:t>
            </a:r>
            <a:r>
              <a:rPr lang="cs-CZ" sz="4000" dirty="0" err="1" smtClean="0"/>
              <a:t>S_náček</a:t>
            </a:r>
            <a:r>
              <a:rPr lang="cs-CZ" sz="4000" dirty="0" smtClean="0"/>
              <a:t> byl příliš rozmazlený. Byl čas </a:t>
            </a:r>
            <a:r>
              <a:rPr lang="cs-CZ" sz="4000" dirty="0" err="1" smtClean="0"/>
              <a:t>s_t</a:t>
            </a:r>
            <a:r>
              <a:rPr lang="cs-CZ" sz="4000" dirty="0" smtClean="0"/>
              <a:t> pšenici. Eva byla nastydlá a jen </a:t>
            </a:r>
            <a:r>
              <a:rPr lang="cs-CZ" sz="4000" dirty="0" err="1" smtClean="0"/>
              <a:t>s_pala</a:t>
            </a:r>
            <a:r>
              <a:rPr lang="cs-CZ" sz="4000" dirty="0" smtClean="0"/>
              <a:t>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9183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1656184"/>
          </a:xfrm>
        </p:spPr>
        <p:txBody>
          <a:bodyPr>
            <a:normAutofit/>
          </a:bodyPr>
          <a:lstStyle/>
          <a:p>
            <a:r>
              <a:rPr lang="cs-CZ" sz="48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036496" cy="4320480"/>
          </a:xfrm>
        </p:spPr>
        <p:txBody>
          <a:bodyPr>
            <a:normAutofit/>
          </a:bodyPr>
          <a:lstStyle/>
          <a:p>
            <a:r>
              <a:rPr lang="cs-CZ" sz="3200" dirty="0"/>
              <a:t>v</a:t>
            </a:r>
            <a:r>
              <a:rPr lang="cs-CZ" sz="3200" dirty="0" smtClean="0"/>
              <a:t>ýt (pes vyje)                vít (splétat věnec)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ýr (pták)                     vír (vodní, větrný)</a:t>
            </a:r>
          </a:p>
          <a:p>
            <a:r>
              <a:rPr lang="cs-CZ" sz="3200" dirty="0" smtClean="0"/>
              <a:t>výskat (křičet)               vískat (probírat někomu vlasy)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ýška (vysoký)              vížka (věžička)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ysutý (vysunutý)           visutý(visící)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ysel  (semena)             visel (obraz)</a:t>
            </a:r>
            <a:endParaRPr lang="cs-CZ" sz="32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3275856" y="227687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03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53032" cy="1080120"/>
          </a:xfrm>
        </p:spPr>
        <p:txBody>
          <a:bodyPr>
            <a:normAutofit/>
          </a:bodyPr>
          <a:lstStyle/>
          <a:p>
            <a:r>
              <a:rPr lang="cs-CZ" dirty="0"/>
              <a:t>Doplňte chybějící </a:t>
            </a:r>
            <a:r>
              <a:rPr lang="cs-CZ" dirty="0" err="1"/>
              <a:t>písmena:i,í,y,ý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036496" cy="4248472"/>
          </a:xfrm>
        </p:spPr>
        <p:txBody>
          <a:bodyPr>
            <a:noAutofit/>
          </a:bodyPr>
          <a:lstStyle/>
          <a:p>
            <a:r>
              <a:rPr lang="cs-CZ" sz="4000" dirty="0" smtClean="0"/>
              <a:t>Čí je to </a:t>
            </a:r>
            <a:r>
              <a:rPr lang="cs-CZ" sz="4000" dirty="0" err="1" smtClean="0"/>
              <a:t>v_na</a:t>
            </a:r>
            <a:r>
              <a:rPr lang="cs-CZ" sz="4000" dirty="0" smtClean="0"/>
              <a:t>. Dívky </a:t>
            </a:r>
            <a:r>
              <a:rPr lang="cs-CZ" sz="4000" dirty="0" err="1" smtClean="0"/>
              <a:t>v_ly</a:t>
            </a:r>
            <a:r>
              <a:rPr lang="cs-CZ" sz="4000" dirty="0" smtClean="0"/>
              <a:t> věnce. Psi </a:t>
            </a:r>
            <a:r>
              <a:rPr lang="cs-CZ" sz="4000" dirty="0" err="1" smtClean="0"/>
              <a:t>v_li</a:t>
            </a:r>
            <a:r>
              <a:rPr lang="cs-CZ" sz="4000" dirty="0" smtClean="0"/>
              <a:t> na měsíc. Na stěně </a:t>
            </a:r>
            <a:r>
              <a:rPr lang="cs-CZ" sz="4000" dirty="0" err="1" smtClean="0"/>
              <a:t>v_sí</a:t>
            </a:r>
            <a:r>
              <a:rPr lang="cs-CZ" sz="4000" dirty="0" smtClean="0"/>
              <a:t> fotografie. Letadlo se vzneslo do </a:t>
            </a:r>
            <a:r>
              <a:rPr lang="cs-CZ" sz="4000" dirty="0" err="1" smtClean="0"/>
              <a:t>v_šky</a:t>
            </a:r>
            <a:r>
              <a:rPr lang="cs-CZ" sz="4000" dirty="0" smtClean="0"/>
              <a:t>. </a:t>
            </a:r>
            <a:r>
              <a:rPr lang="cs-CZ" sz="4000" dirty="0" err="1" smtClean="0"/>
              <a:t>V_tr</a:t>
            </a:r>
            <a:r>
              <a:rPr lang="cs-CZ" sz="4000" dirty="0" smtClean="0"/>
              <a:t> se změnil ve </a:t>
            </a:r>
            <a:r>
              <a:rPr lang="cs-CZ" sz="4000" dirty="0" err="1" smtClean="0"/>
              <a:t>v_chřici</a:t>
            </a:r>
            <a:r>
              <a:rPr lang="cs-CZ" sz="4000" dirty="0" smtClean="0"/>
              <a:t>. </a:t>
            </a:r>
            <a:r>
              <a:rPr lang="cs-CZ" sz="4000" dirty="0" err="1" smtClean="0"/>
              <a:t>V_r</a:t>
            </a:r>
            <a:r>
              <a:rPr lang="cs-CZ" sz="4000" dirty="0" smtClean="0"/>
              <a:t> je největší sova. </a:t>
            </a:r>
            <a:r>
              <a:rPr lang="cs-CZ" sz="4000" dirty="0" err="1" smtClean="0"/>
              <a:t>Krav_čky</a:t>
            </a:r>
            <a:r>
              <a:rPr lang="cs-CZ" sz="4000" dirty="0" smtClean="0"/>
              <a:t> </a:t>
            </a:r>
            <a:r>
              <a:rPr lang="cs-CZ" sz="4000" dirty="0" err="1" smtClean="0"/>
              <a:t>přežv_kovaly</a:t>
            </a:r>
            <a:r>
              <a:rPr lang="cs-CZ" sz="4000" dirty="0" smtClean="0"/>
              <a:t>. Rolník </a:t>
            </a:r>
            <a:r>
              <a:rPr lang="cs-CZ" sz="4000" dirty="0" err="1" smtClean="0"/>
              <a:t>v_sel</a:t>
            </a:r>
            <a:r>
              <a:rPr lang="cs-CZ" sz="4000" dirty="0" smtClean="0"/>
              <a:t> všechno zrní. </a:t>
            </a:r>
            <a:r>
              <a:rPr lang="cs-CZ" sz="4000" dirty="0" err="1" smtClean="0"/>
              <a:t>Nev_skej</a:t>
            </a:r>
            <a:r>
              <a:rPr lang="cs-CZ" sz="4000" dirty="0" smtClean="0"/>
              <a:t>, ještě není </a:t>
            </a:r>
            <a:r>
              <a:rPr lang="cs-CZ" sz="4000" dirty="0" err="1" smtClean="0"/>
              <a:t>v_hráno</a:t>
            </a:r>
            <a:r>
              <a:rPr lang="cs-CZ" sz="4000" dirty="0" smtClean="0"/>
              <a:t>. </a:t>
            </a:r>
            <a:r>
              <a:rPr lang="cs-CZ" sz="4000" dirty="0" err="1" smtClean="0"/>
              <a:t>V_dra</a:t>
            </a:r>
            <a:r>
              <a:rPr lang="cs-CZ" sz="4000" dirty="0" smtClean="0"/>
              <a:t> je vzácné </a:t>
            </a:r>
            <a:r>
              <a:rPr lang="cs-CZ" sz="4000" dirty="0" err="1" smtClean="0"/>
              <a:t>zv_řátko</a:t>
            </a:r>
            <a:r>
              <a:rPr lang="cs-CZ" sz="4000" dirty="0" smtClean="0"/>
              <a:t>. </a:t>
            </a:r>
            <a:r>
              <a:rPr lang="cs-CZ" sz="4000" dirty="0" err="1" smtClean="0"/>
              <a:t>V_šňová</a:t>
            </a:r>
            <a:r>
              <a:rPr lang="cs-CZ" sz="4000" dirty="0" smtClean="0"/>
              <a:t> je malá </a:t>
            </a:r>
            <a:r>
              <a:rPr lang="cs-CZ" sz="4000" dirty="0" err="1" smtClean="0"/>
              <a:t>v_ska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8027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37008" cy="1440160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1800200"/>
          </a:xfrm>
        </p:spPr>
        <p:txBody>
          <a:bodyPr>
            <a:normAutofit/>
          </a:bodyPr>
          <a:lstStyle/>
          <a:p>
            <a:r>
              <a:rPr lang="cs-CZ" sz="3200" dirty="0"/>
              <a:t>b</a:t>
            </a:r>
            <a:r>
              <a:rPr lang="cs-CZ" sz="3200" dirty="0" smtClean="0"/>
              <a:t>rzy                                  brzičko</a:t>
            </a:r>
          </a:p>
          <a:p>
            <a:r>
              <a:rPr lang="cs-CZ" sz="3200" dirty="0"/>
              <a:t>n</a:t>
            </a:r>
            <a:r>
              <a:rPr lang="cs-CZ" sz="3200" dirty="0" smtClean="0"/>
              <a:t>azývat se (jmenovat se)      </a:t>
            </a:r>
            <a:r>
              <a:rPr lang="cs-CZ" sz="3200" dirty="0" err="1" smtClean="0"/>
              <a:t>nazívat</a:t>
            </a:r>
            <a:r>
              <a:rPr lang="cs-CZ" sz="3200" dirty="0" smtClean="0"/>
              <a:t> se (hodně zívat)</a:t>
            </a:r>
            <a:endParaRPr lang="cs-CZ" sz="3200" dirty="0"/>
          </a:p>
        </p:txBody>
      </p:sp>
      <p:cxnSp>
        <p:nvCxnSpPr>
          <p:cNvPr id="5" name="Přímá spojnice 4"/>
          <p:cNvCxnSpPr>
            <a:stCxn id="3" idx="2"/>
            <a:endCxn id="2" idx="2"/>
          </p:cNvCxnSpPr>
          <p:nvPr/>
        </p:nvCxnSpPr>
        <p:spPr>
          <a:xfrm>
            <a:off x="4592032" y="1700808"/>
            <a:ext cx="15972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53032" cy="936104"/>
          </a:xfrm>
        </p:spPr>
        <p:txBody>
          <a:bodyPr>
            <a:normAutofit/>
          </a:bodyPr>
          <a:lstStyle/>
          <a:p>
            <a:r>
              <a:rPr lang="cs-CZ" dirty="0"/>
              <a:t>Doplňte chybějící </a:t>
            </a:r>
            <a:r>
              <a:rPr lang="cs-CZ" dirty="0" err="1"/>
              <a:t>písmena:i,í,y,ý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396419" cy="475252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Náš mateřský </a:t>
            </a:r>
            <a:r>
              <a:rPr lang="cs-CZ" sz="4000" dirty="0" err="1" smtClean="0"/>
              <a:t>jaz_k</a:t>
            </a:r>
            <a:r>
              <a:rPr lang="cs-CZ" sz="4000" dirty="0" smtClean="0"/>
              <a:t> je čeština. Na bundě je </a:t>
            </a:r>
            <a:r>
              <a:rPr lang="cs-CZ" sz="4000" dirty="0" err="1" smtClean="0"/>
              <a:t>z_p</a:t>
            </a:r>
            <a:r>
              <a:rPr lang="cs-CZ" sz="4000" dirty="0" smtClean="0"/>
              <a:t>. Potřebujeme </a:t>
            </a:r>
            <a:r>
              <a:rPr lang="cs-CZ" sz="4000" dirty="0" err="1" smtClean="0"/>
              <a:t>z_tra</a:t>
            </a:r>
            <a:r>
              <a:rPr lang="cs-CZ" sz="4000" dirty="0" smtClean="0"/>
              <a:t> </a:t>
            </a:r>
            <a:r>
              <a:rPr lang="cs-CZ" sz="4000" dirty="0" err="1" smtClean="0"/>
              <a:t>vyraz_t</a:t>
            </a:r>
            <a:r>
              <a:rPr lang="cs-CZ" sz="4000" dirty="0" smtClean="0"/>
              <a:t> </a:t>
            </a:r>
            <a:r>
              <a:rPr lang="cs-CZ" sz="4000" dirty="0" err="1" smtClean="0"/>
              <a:t>brz</a:t>
            </a:r>
            <a:r>
              <a:rPr lang="cs-CZ" sz="4000" dirty="0" smtClean="0"/>
              <a:t>_ na cestu. Na obraze byla </a:t>
            </a:r>
            <a:r>
              <a:rPr lang="cs-CZ" sz="4000" dirty="0" err="1" smtClean="0"/>
              <a:t>z_mní</a:t>
            </a:r>
            <a:r>
              <a:rPr lang="cs-CZ" sz="4000" dirty="0" smtClean="0"/>
              <a:t> krajina. </a:t>
            </a:r>
            <a:r>
              <a:rPr lang="cs-CZ" sz="4000" dirty="0" err="1" smtClean="0"/>
              <a:t>Brz_čko</a:t>
            </a:r>
            <a:r>
              <a:rPr lang="cs-CZ" sz="4000" dirty="0" smtClean="0"/>
              <a:t> bude léto. U </a:t>
            </a:r>
            <a:r>
              <a:rPr lang="cs-CZ" sz="4000" dirty="0" err="1" smtClean="0"/>
              <a:t>z_dky</a:t>
            </a:r>
            <a:r>
              <a:rPr lang="cs-CZ" sz="4000" dirty="0" smtClean="0"/>
              <a:t> stál </a:t>
            </a:r>
            <a:r>
              <a:rPr lang="cs-CZ" sz="4000" dirty="0" err="1" smtClean="0"/>
              <a:t>voz_k</a:t>
            </a:r>
            <a:r>
              <a:rPr lang="cs-CZ" sz="4000" dirty="0" smtClean="0"/>
              <a:t>. Mnoho se </a:t>
            </a:r>
            <a:r>
              <a:rPr lang="cs-CZ" sz="4000" dirty="0" err="1" smtClean="0"/>
              <a:t>naz_vá</a:t>
            </a:r>
            <a:r>
              <a:rPr lang="cs-CZ" sz="4000" dirty="0" smtClean="0"/>
              <a:t>, kdo se stále nudí. </a:t>
            </a:r>
            <a:r>
              <a:rPr lang="cs-CZ" sz="4000" dirty="0" err="1" smtClean="0"/>
              <a:t>Naz_vej</a:t>
            </a:r>
            <a:r>
              <a:rPr lang="cs-CZ" sz="4000" dirty="0" smtClean="0"/>
              <a:t> věci pravými jmény. Máš mlsný </a:t>
            </a:r>
            <a:r>
              <a:rPr lang="cs-CZ" sz="4000" dirty="0" err="1" smtClean="0"/>
              <a:t>jaz_ček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864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176968" cy="360040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Tato prezentace byla vytvořena  pro projekt INOVACE  v rámci EU-OPVK, který vytvořila ZŠ a MŠ Višňová         </a:t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Vypracovala: Mgr. Adéla Paříková</a:t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Vytvořeno</a:t>
            </a:r>
            <a:r>
              <a:rPr lang="cs-CZ" sz="2800"/>
              <a:t>: </a:t>
            </a:r>
            <a:r>
              <a:rPr lang="cs-CZ" sz="2800" smtClean="0"/>
              <a:t>12.12.2010</a:t>
            </a:r>
            <a:endParaRPr lang="cs-CZ" sz="28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4149081"/>
            <a:ext cx="8684451" cy="1800200"/>
          </a:xfrm>
        </p:spPr>
        <p:txBody>
          <a:bodyPr>
            <a:normAutofit/>
          </a:bodyPr>
          <a:lstStyle/>
          <a:p>
            <a:r>
              <a:rPr lang="cs-CZ" dirty="0"/>
              <a:t>Použitá literatura:</a:t>
            </a:r>
          </a:p>
          <a:p>
            <a:r>
              <a:rPr lang="cs-CZ" dirty="0"/>
              <a:t>STYBLÍK, Vlastimil, et al. </a:t>
            </a:r>
            <a:r>
              <a:rPr lang="cs-CZ" i="1" dirty="0"/>
              <a:t>Cvičení z pravopisu pro větší školáky</a:t>
            </a:r>
            <a:r>
              <a:rPr lang="cs-CZ" dirty="0"/>
              <a:t>. 2.vydání. Praha : SPN, 1995. 164 s. ISBN 80-85937-13-1.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2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332</Words>
  <Application>Microsoft Office PowerPoint</Application>
  <PresentationFormat>Předvádění na obrazovce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Inovace a zkvalitnění výuky směřující k rozvoji čtenářské a informační gramotnosti</vt:lpstr>
      <vt:lpstr>Pozor na rozdíly v psaní těchto slov</vt:lpstr>
      <vt:lpstr>Doplňte chybějící písmena:i,í,y,ý</vt:lpstr>
      <vt:lpstr>Pozor na rozdíly v psaní těchto slov</vt:lpstr>
      <vt:lpstr>Doplňte chybějící písmena:i,í,y,ý</vt:lpstr>
      <vt:lpstr>Pozor na rozdíly v psaní těchto slov</vt:lpstr>
      <vt:lpstr>Doplňte chybějící písmena:i,í,y,ý</vt:lpstr>
      <vt:lpstr>Tato prezentace byla vytvořena  pro projekt INOVACE  v rámci EU-OPVK, který vytvořila ZŠ a MŠ Višňová           Vypracovala: Mgr. Adéla Paříková  Vytvořeno: 12.12.2010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a zkvalitnění výuky směřující k rozvoji čtenářské a informační gramotnosti</dc:title>
  <dc:creator>Adela</dc:creator>
  <cp:lastModifiedBy>Adela</cp:lastModifiedBy>
  <cp:revision>5</cp:revision>
  <dcterms:created xsi:type="dcterms:W3CDTF">2011-03-03T18:41:51Z</dcterms:created>
  <dcterms:modified xsi:type="dcterms:W3CDTF">2011-03-06T17:57:55Z</dcterms:modified>
</cp:coreProperties>
</file>