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58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E068-9564-4567-B28E-A39B0DF4A922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0DA-CE18-419D-86E6-105D6F267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E068-9564-4567-B28E-A39B0DF4A922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0DA-CE18-419D-86E6-105D6F267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E068-9564-4567-B28E-A39B0DF4A922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0DA-CE18-419D-86E6-105D6F267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E068-9564-4567-B28E-A39B0DF4A922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0DA-CE18-419D-86E6-105D6F267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E068-9564-4567-B28E-A39B0DF4A922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0DA-CE18-419D-86E6-105D6F267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E068-9564-4567-B28E-A39B0DF4A922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0DA-CE18-419D-86E6-105D6F267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E068-9564-4567-B28E-A39B0DF4A922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0DA-CE18-419D-86E6-105D6F267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E068-9564-4567-B28E-A39B0DF4A922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0DA-CE18-419D-86E6-105D6F267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E068-9564-4567-B28E-A39B0DF4A922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0DA-CE18-419D-86E6-105D6F267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E068-9564-4567-B28E-A39B0DF4A922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0DA-CE18-419D-86E6-105D6F267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E068-9564-4567-B28E-A39B0DF4A922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CBA0DA-CE18-419D-86E6-105D6F267E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22E068-9564-4567-B28E-A39B0DF4A922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CBA0DA-CE18-419D-86E6-105D6F267E8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Ben&#225;tky" TargetMode="External"/><Relationship Id="rId3" Type="http://schemas.openxmlformats.org/officeDocument/2006/relationships/hyperlink" Target="http://cs.wikipedia.org/wiki/Barcelona" TargetMode="External"/><Relationship Id="rId7" Type="http://schemas.openxmlformats.org/officeDocument/2006/relationships/hyperlink" Target="http://cs.wikipedia.org/wiki/Florencie" TargetMode="External"/><Relationship Id="rId2" Type="http://schemas.openxmlformats.org/officeDocument/2006/relationships/hyperlink" Target="http://cs.wikipedia.org/wiki/Madr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&#344;&#237;m" TargetMode="External"/><Relationship Id="rId5" Type="http://schemas.openxmlformats.org/officeDocument/2006/relationships/hyperlink" Target="http://cs.wikipedia.org/wiki/B&#253;&#269;&#237;_z&#225;pasy" TargetMode="External"/><Relationship Id="rId4" Type="http://schemas.openxmlformats.org/officeDocument/2006/relationships/hyperlink" Target="http://cs.wikipedia.org/wiki/Toledo" TargetMode="External"/><Relationship Id="rId9" Type="http://schemas.openxmlformats.org/officeDocument/2006/relationships/hyperlink" Target="http://cs.wikipedia.org/wiki/Ath&#233;nsk&#225;_akropoli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</a:t>
            </a:r>
            <a:r>
              <a:rPr lang="cs-CZ" dirty="0" smtClean="0"/>
              <a:t>ÁTY A MĚSTA JIŽNÍ EVROPY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Vlastivěda 5</a:t>
            </a:r>
          </a:p>
          <a:p>
            <a:r>
              <a:rPr lang="cs-CZ" dirty="0" smtClean="0"/>
              <a:t>Vypracovala: Lucie Holanová, ZŠ a MŠ Višňová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BENÁTKY</a:t>
            </a:r>
            <a:endParaRPr lang="cs-CZ" dirty="0"/>
          </a:p>
        </p:txBody>
      </p:sp>
      <p:pic>
        <p:nvPicPr>
          <p:cNvPr id="4" name="Content Placeholder 3" descr="250px-Venezia_veduta_aere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857364"/>
            <a:ext cx="5950922" cy="447509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ŘECKO</a:t>
            </a: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Kolébka evropské vzdělanosti</a:t>
            </a:r>
          </a:p>
          <a:p>
            <a:r>
              <a:rPr lang="cs-CZ" dirty="0" smtClean="0"/>
              <a:t>Demokratické principy</a:t>
            </a:r>
          </a:p>
          <a:p>
            <a:r>
              <a:rPr lang="cs-CZ" dirty="0" smtClean="0"/>
              <a:t>Hlavní město – Athény</a:t>
            </a:r>
          </a:p>
          <a:p>
            <a:r>
              <a:rPr lang="cs-CZ" dirty="0" smtClean="0"/>
              <a:t>Chudá, hornatá země</a:t>
            </a:r>
          </a:p>
          <a:p>
            <a:r>
              <a:rPr lang="cs-CZ" dirty="0" smtClean="0"/>
              <a:t>Mnoho památek, četný turistický ruch</a:t>
            </a:r>
          </a:p>
          <a:p>
            <a:r>
              <a:rPr lang="cs-CZ" dirty="0" smtClean="0"/>
              <a:t>Nádherné starořecké chrámy</a:t>
            </a:r>
          </a:p>
          <a:p>
            <a:r>
              <a:rPr lang="cs-CZ" dirty="0" smtClean="0"/>
              <a:t>Počátek olympijských her</a:t>
            </a:r>
          </a:p>
          <a:p>
            <a:r>
              <a:rPr lang="cs-CZ" dirty="0" smtClean="0"/>
              <a:t>Mnoho vzdělaných osobností, počátky moderních věd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Athénská akropole</a:t>
            </a:r>
            <a:endParaRPr lang="cs-CZ" dirty="0"/>
          </a:p>
        </p:txBody>
      </p:sp>
      <p:pic>
        <p:nvPicPr>
          <p:cNvPr id="4" name="Content Placeholder 3" descr="200px-Acropolis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2554603" y="1731622"/>
            <a:ext cx="3754856" cy="500647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Egejsk</a:t>
            </a:r>
            <a:r>
              <a:rPr lang="cs-CZ" dirty="0" smtClean="0"/>
              <a:t>é moře, Kréta</a:t>
            </a:r>
            <a:r>
              <a:rPr lang="en-US" dirty="0" smtClean="0"/>
              <a:t> – pal</a:t>
            </a:r>
            <a:r>
              <a:rPr lang="cs-CZ" dirty="0" smtClean="0"/>
              <a:t>ác Knóssos</a:t>
            </a:r>
            <a:endParaRPr lang="cs-CZ" dirty="0"/>
          </a:p>
        </p:txBody>
      </p:sp>
      <p:pic>
        <p:nvPicPr>
          <p:cNvPr id="4" name="Content Placeholder 3" descr="kréta - palác Knósso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928802"/>
            <a:ext cx="6983844" cy="457124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</a:t>
            </a:r>
            <a:r>
              <a:rPr lang="cs-CZ" dirty="0" smtClean="0"/>
              <a:t>žité zdroje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smtClean="0"/>
              <a:t>Vlastivěda 5, Prodos, 2003, s. 11-13</a:t>
            </a:r>
          </a:p>
          <a:p>
            <a:r>
              <a:rPr lang="cs-CZ" u="sng" dirty="0" smtClean="0">
                <a:hlinkClick r:id="rId2"/>
              </a:rPr>
              <a:t>http://cs.wikipedia.org/wiki/Madrid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3"/>
              </a:rPr>
              <a:t>http://cs.wikipedia.org/wiki/Barcelona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4"/>
              </a:rPr>
              <a:t>http://cs.wikipedia.org/wiki/Toledo</a:t>
            </a:r>
            <a:r>
              <a:rPr lang="cs-CZ" dirty="0" smtClean="0"/>
              <a:t> 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5"/>
              </a:rPr>
              <a:t>http://cs.wikipedia.org/wiki/B%C3%BD%C4%8D%C3%AD_z%C3%A1pasy</a:t>
            </a:r>
            <a:r>
              <a:rPr lang="cs-CZ" dirty="0" smtClean="0"/>
              <a:t> 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6"/>
              </a:rPr>
              <a:t>http://cs.wikipedia.org/wiki/%C5%98%C3%ADm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7"/>
              </a:rPr>
              <a:t>http://cs.wikipedia.org/wiki/Florencie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8"/>
              </a:rPr>
              <a:t>http://cs.wikipedia.org/wiki/Ben%C3%A1tky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9"/>
              </a:rPr>
              <a:t>http://cs.wikipedia.org/wiki/Ath%C3%A9nsk%C3%A1_akropolis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smtClean="0"/>
              <a:t>http://cs.wikipedia.org/wiki/Kr%C3%A9ta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ŠPANĚLSKO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Blízko do Afriky</a:t>
            </a:r>
          </a:p>
          <a:p>
            <a:r>
              <a:rPr lang="cs-CZ" dirty="0" smtClean="0"/>
              <a:t>Teplé podnebí, málo srážek</a:t>
            </a:r>
          </a:p>
          <a:p>
            <a:r>
              <a:rPr lang="cs-CZ" dirty="0" smtClean="0"/>
              <a:t>Mnoho turistů – historické památky</a:t>
            </a:r>
          </a:p>
          <a:p>
            <a:r>
              <a:rPr lang="cs-CZ" dirty="0" smtClean="0"/>
              <a:t>Království</a:t>
            </a:r>
          </a:p>
          <a:p>
            <a:r>
              <a:rPr lang="cs-CZ" dirty="0" smtClean="0"/>
              <a:t>Hlavní město – Madrid</a:t>
            </a:r>
          </a:p>
          <a:p>
            <a:r>
              <a:rPr lang="cs-CZ" dirty="0" smtClean="0"/>
              <a:t>Barcelona – přístav, letní olympijské hry 1992</a:t>
            </a:r>
          </a:p>
          <a:p>
            <a:r>
              <a:rPr lang="cs-CZ" dirty="0" smtClean="0"/>
              <a:t>Býčí zápasy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Madrid</a:t>
            </a:r>
            <a:r>
              <a:rPr lang="en-US" dirty="0" smtClean="0"/>
              <a:t> – Plaza Mayor</a:t>
            </a:r>
            <a:endParaRPr lang="cs-CZ" dirty="0"/>
          </a:p>
        </p:txBody>
      </p:sp>
      <p:pic>
        <p:nvPicPr>
          <p:cNvPr id="4" name="Content Placeholder 3" descr="Playa Mayor Madri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357430"/>
            <a:ext cx="4642999" cy="349153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Barcelona</a:t>
            </a:r>
            <a:endParaRPr lang="cs-CZ" dirty="0"/>
          </a:p>
        </p:txBody>
      </p:sp>
      <p:pic>
        <p:nvPicPr>
          <p:cNvPr id="4" name="Content Placeholder 3" descr="barcelo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143116"/>
            <a:ext cx="5213741" cy="392073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Toledo</a:t>
            </a:r>
            <a:endParaRPr lang="cs-CZ" dirty="0"/>
          </a:p>
        </p:txBody>
      </p:sp>
      <p:pic>
        <p:nvPicPr>
          <p:cNvPr id="4" name="Content Placeholder 3" descr="toled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571744"/>
            <a:ext cx="7373188" cy="321471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Býčí zápasy</a:t>
            </a:r>
            <a:endParaRPr lang="cs-CZ" dirty="0"/>
          </a:p>
        </p:txBody>
      </p:sp>
      <p:pic>
        <p:nvPicPr>
          <p:cNvPr id="4" name="Content Placeholder 3" descr="byci zapas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2071670" y="2214554"/>
            <a:ext cx="5142552" cy="411404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ITÁLIE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Velmi stará historie, mnoho památek</a:t>
            </a:r>
          </a:p>
          <a:p>
            <a:r>
              <a:rPr lang="cs-CZ" dirty="0" smtClean="0"/>
              <a:t>Hlavní město – Řím</a:t>
            </a:r>
          </a:p>
          <a:p>
            <a:r>
              <a:rPr lang="cs-CZ" dirty="0" smtClean="0"/>
              <a:t>Vatikán – sádlo papeže</a:t>
            </a:r>
          </a:p>
          <a:p>
            <a:r>
              <a:rPr lang="cs-CZ" dirty="0" smtClean="0"/>
              <a:t>Rychlá auta, motorky</a:t>
            </a:r>
          </a:p>
          <a:p>
            <a:r>
              <a:rPr lang="cs-CZ" dirty="0" smtClean="0"/>
              <a:t>Oblíbená země pro turisty</a:t>
            </a:r>
          </a:p>
          <a:p>
            <a:r>
              <a:rPr lang="cs-CZ" dirty="0" smtClean="0"/>
              <a:t>Velmi temperamentní lidé</a:t>
            </a:r>
          </a:p>
          <a:p>
            <a:r>
              <a:rPr lang="cs-CZ" dirty="0" smtClean="0"/>
              <a:t>Architektura – kolébka renesance – Florencie</a:t>
            </a:r>
          </a:p>
          <a:p>
            <a:r>
              <a:rPr lang="cs-CZ" dirty="0" smtClean="0"/>
              <a:t>Benátky – jízda na gondolách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ŘÍM</a:t>
            </a:r>
            <a:r>
              <a:rPr lang="en-US" dirty="0" smtClean="0"/>
              <a:t> - </a:t>
            </a:r>
            <a:r>
              <a:rPr lang="en-US" dirty="0" err="1" smtClean="0"/>
              <a:t>koloseum</a:t>
            </a:r>
            <a:endParaRPr lang="cs-CZ" dirty="0"/>
          </a:p>
        </p:txBody>
      </p:sp>
      <p:pic>
        <p:nvPicPr>
          <p:cNvPr id="4" name="Content Placeholder 3" descr="250px-Colosseum_in_Rome,_Italy_-_April_20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3" y="2428868"/>
            <a:ext cx="5821836" cy="342324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FLORENCIE</a:t>
            </a:r>
            <a:r>
              <a:rPr lang="en-US" dirty="0" smtClean="0"/>
              <a:t> - </a:t>
            </a:r>
            <a:r>
              <a:rPr lang="en-US" dirty="0" err="1" smtClean="0"/>
              <a:t>synagoga</a:t>
            </a:r>
            <a:endParaRPr lang="cs-CZ" dirty="0"/>
          </a:p>
        </p:txBody>
      </p:sp>
      <p:pic>
        <p:nvPicPr>
          <p:cNvPr id="4" name="Content Placeholder 3" descr="florencie - synagog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5000" y="2269331"/>
            <a:ext cx="2794000" cy="37211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158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STÁTY A MĚSTA JIŽNÍ EVROPY</vt:lpstr>
      <vt:lpstr>ŠPANĚLSKO</vt:lpstr>
      <vt:lpstr>Madrid – Plaza Mayor</vt:lpstr>
      <vt:lpstr>Barcelona</vt:lpstr>
      <vt:lpstr>Toledo</vt:lpstr>
      <vt:lpstr>Býčí zápasy</vt:lpstr>
      <vt:lpstr>ITÁLIE</vt:lpstr>
      <vt:lpstr>ŘÍM - koloseum</vt:lpstr>
      <vt:lpstr>FLORENCIE - synagoga</vt:lpstr>
      <vt:lpstr>BENÁTKY</vt:lpstr>
      <vt:lpstr>ŘECKO</vt:lpstr>
      <vt:lpstr>Athénská akropole</vt:lpstr>
      <vt:lpstr>Egejské moře, Kréta – palác Knóssos</vt:lpstr>
      <vt:lpstr>Použité zdroje</vt:lpstr>
    </vt:vector>
  </TitlesOfParts>
  <Company>Phoenix Robotics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STÁTY A MĚSTA JIŽNÍ EVROPY</dc:title>
  <dc:creator>Cloud Phoenix</dc:creator>
  <cp:lastModifiedBy>Cloud Phoenix</cp:lastModifiedBy>
  <cp:revision>7</cp:revision>
  <dcterms:created xsi:type="dcterms:W3CDTF">2010-11-08T17:18:26Z</dcterms:created>
  <dcterms:modified xsi:type="dcterms:W3CDTF">2011-01-25T17:15:59Z</dcterms:modified>
</cp:coreProperties>
</file>