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EEB1B3-9AA7-4AB5-BCB7-F65A91729D6D}" type="datetimeFigureOut">
              <a:rPr lang="cs-CZ" smtClean="0"/>
              <a:pPr/>
              <a:t>25.1.2011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83FE36-5163-4625-89DA-9F8B51AD0E0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etrohrad" TargetMode="External"/><Relationship Id="rId3" Type="http://schemas.openxmlformats.org/officeDocument/2006/relationships/hyperlink" Target="http://www.google.cz/search?source=ig&amp;hl=cs&amp;rlz=&amp;=&amp;q=dracula&amp;aq=4s&amp;oq=Dr&#225;" TargetMode="External"/><Relationship Id="rId7" Type="http://schemas.openxmlformats.org/officeDocument/2006/relationships/hyperlink" Target="http://cs.wikipedia.org/wiki/Moskva" TargetMode="External"/><Relationship Id="rId2" Type="http://schemas.openxmlformats.org/officeDocument/2006/relationships/hyperlink" Target="http://cs.wikipedia.org/wiki/Leti&#353;t&#283;_Bukure&#353;&#357;-Banea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search?source=ig&amp;hl=cs&amp;rlz=&amp;=&amp;q=balaton&amp;btnG=Vyhled&#225;v&#225;n&#237;+Google&amp;aq=f&amp;oq" TargetMode="External"/><Relationship Id="rId5" Type="http://schemas.openxmlformats.org/officeDocument/2006/relationships/hyperlink" Target="http://cs.wikipedia.org/wiki/Budape&#353;&#357;" TargetMode="External"/><Relationship Id="rId4" Type="http://schemas.openxmlformats.org/officeDocument/2006/relationships/hyperlink" Target="http://cs.wikipedia.org/wiki/Tajemn&#253;_hrad_v_Karpatec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</a:t>
            </a:r>
            <a:r>
              <a:rPr lang="cs-CZ" dirty="0" smtClean="0"/>
              <a:t>ÁTY VÝCHODNÍ EVROPY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Vlastiv</a:t>
            </a:r>
            <a:r>
              <a:rPr lang="cs-CZ" smtClean="0"/>
              <a:t>ěda 5</a:t>
            </a:r>
            <a:endParaRPr lang="en-US" smtClean="0"/>
          </a:p>
          <a:p>
            <a:r>
              <a:rPr lang="cs-CZ" dirty="0" smtClean="0"/>
              <a:t>Vypracovala</a:t>
            </a:r>
            <a:r>
              <a:rPr lang="cs-CZ" dirty="0" smtClean="0"/>
              <a:t>: Lucie Holanová, ZŠ a MŠ Višňová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cs-CZ" dirty="0" smtClean="0"/>
              <a:t>Kreml – sídlo vlády</a:t>
            </a:r>
            <a:endParaRPr lang="cs-CZ" dirty="0"/>
          </a:p>
        </p:txBody>
      </p:sp>
      <p:pic>
        <p:nvPicPr>
          <p:cNvPr id="4" name="Content Placeholder 3" descr="250px-Moscow_Kremlin_from_Kamenny_brid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2088468"/>
            <a:ext cx="5286412" cy="397538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Petrohrad</a:t>
            </a:r>
            <a:endParaRPr lang="cs-CZ" dirty="0"/>
          </a:p>
        </p:txBody>
      </p:sp>
      <p:pic>
        <p:nvPicPr>
          <p:cNvPr id="4" name="Content Placeholder 3" descr="ermitaz v petrohra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4117" y="2000240"/>
            <a:ext cx="5319851" cy="400052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Sibiř</a:t>
            </a:r>
            <a:endParaRPr lang="cs-CZ" dirty="0"/>
          </a:p>
        </p:txBody>
      </p:sp>
      <p:pic>
        <p:nvPicPr>
          <p:cNvPr id="6" name="Content Placeholder 5" descr="sibir 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3643314"/>
            <a:ext cx="4100788" cy="2460473"/>
          </a:xfrm>
        </p:spPr>
      </p:pic>
      <p:pic>
        <p:nvPicPr>
          <p:cNvPr id="7" name="Content Placeholder 6" descr="sibir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000108"/>
            <a:ext cx="4054589" cy="300039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</a:t>
            </a:r>
            <a:r>
              <a:rPr lang="cs-CZ" dirty="0" smtClean="0"/>
              <a:t>žité zdroje: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Vlastivěda 5, Prodos, 2003, s. 14-15</a:t>
            </a:r>
          </a:p>
          <a:p>
            <a:r>
              <a:rPr lang="cs-CZ" u="sng" dirty="0" smtClean="0">
                <a:hlinkClick r:id="rId2"/>
              </a:rPr>
              <a:t>http://cs.wikipedia.org/wiki/Leti%C5%A1t%C4%9B_Bukure%C5%A1%C5%A5-Baneasa</a:t>
            </a:r>
            <a:endParaRPr lang="cs-CZ" dirty="0" smtClean="0"/>
          </a:p>
          <a:p>
            <a:r>
              <a:rPr lang="cs-CZ" u="sng" dirty="0" smtClean="0">
                <a:hlinkClick r:id="rId3"/>
              </a:rPr>
              <a:t>http://www.google.cz/search?source=ig&amp;hl=cs&amp;rlz=&amp;=&amp;q=dracula&amp;aq=4s&amp;oq=Dr%C3%A1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4"/>
              </a:rPr>
              <a:t>http://cs.wikipedia.org/wiki/Tajemn%C3%BD_hrad_v_Karpatech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5"/>
              </a:rPr>
              <a:t>http://cs.wikipedia.org/wiki/Budape%C5%A1%C5%A5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6"/>
              </a:rPr>
              <a:t>http://www.google.cz/search?source=ig&amp;hl=cs&amp;rlz=&amp;=&amp;</a:t>
            </a:r>
            <a:r>
              <a:rPr lang="cs-CZ" u="sng" smtClean="0">
                <a:hlinkClick r:id="rId6"/>
              </a:rPr>
              <a:t>q=balaton&amp;btnG=Vyhled%C3%A1v%C3%A1n%C3%AD+Google&amp;aq=f&amp;oq</a:t>
            </a:r>
            <a:r>
              <a:rPr lang="cs-CZ" smtClean="0"/>
              <a:t>=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u="sng" dirty="0" smtClean="0">
                <a:hlinkClick r:id="rId7"/>
              </a:rPr>
              <a:t>http://cs.wikipedia.org/wiki/Moskva</a:t>
            </a:r>
            <a:endParaRPr lang="cs-CZ" dirty="0" smtClean="0"/>
          </a:p>
          <a:p>
            <a:r>
              <a:rPr lang="cs-CZ" u="sng" dirty="0" smtClean="0">
                <a:hlinkClick r:id="rId8"/>
              </a:rPr>
              <a:t>http://cs.wikipedia.org/wiki/Petrohrad</a:t>
            </a:r>
            <a:endParaRPr lang="cs-CZ" dirty="0" smtClean="0"/>
          </a:p>
          <a:p>
            <a:r>
              <a:rPr lang="cs-CZ" dirty="0" smtClean="0"/>
              <a:t>http://cs.wikipedia.org/wiki/Sibi%C5%99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Rumunsko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Dunaj, Černé moře</a:t>
            </a:r>
          </a:p>
          <a:p>
            <a:r>
              <a:rPr lang="cs-CZ" dirty="0" smtClean="0"/>
              <a:t>Kdysi velké zásoby ropy</a:t>
            </a:r>
          </a:p>
          <a:p>
            <a:r>
              <a:rPr lang="cs-CZ" dirty="0" smtClean="0"/>
              <a:t>Karpaty –pohoří -  1/3 státu</a:t>
            </a:r>
          </a:p>
          <a:p>
            <a:r>
              <a:rPr lang="cs-CZ" dirty="0" smtClean="0"/>
              <a:t>Pověst, že zde má své sídlo hrabě Drákula</a:t>
            </a:r>
          </a:p>
          <a:p>
            <a:r>
              <a:rPr lang="cs-CZ" dirty="0" smtClean="0"/>
              <a:t>Hlavní město - Bukurešť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Bukurešť</a:t>
            </a:r>
            <a:r>
              <a:rPr lang="en-US" dirty="0" smtClean="0"/>
              <a:t> – </a:t>
            </a:r>
            <a:r>
              <a:rPr lang="en-US" dirty="0" err="1" smtClean="0"/>
              <a:t>leti</a:t>
            </a:r>
            <a:r>
              <a:rPr lang="cs-CZ" dirty="0" smtClean="0"/>
              <a:t>ště</a:t>
            </a:r>
            <a:endParaRPr lang="cs-CZ" dirty="0"/>
          </a:p>
        </p:txBody>
      </p:sp>
      <p:pic>
        <p:nvPicPr>
          <p:cNvPr id="4" name="Content Placeholder 3" descr="letiste bukure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7" y="2285992"/>
            <a:ext cx="4815972" cy="361197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Pověst o hraběti Drákulovi</a:t>
            </a:r>
            <a:endParaRPr lang="cs-CZ" dirty="0"/>
          </a:p>
        </p:txBody>
      </p:sp>
      <p:pic>
        <p:nvPicPr>
          <p:cNvPr id="7" name="Content Placeholder 6" descr="Vlad III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2071679"/>
            <a:ext cx="3481533" cy="3719994"/>
          </a:xfrm>
        </p:spPr>
      </p:pic>
      <p:pic>
        <p:nvPicPr>
          <p:cNvPr id="8" name="Content Placeholder 7" descr="220px-Chateaucarpathes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57507" y="1920875"/>
            <a:ext cx="3019986" cy="44338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Maďarsko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město – Budapešť</a:t>
            </a:r>
          </a:p>
          <a:p>
            <a:r>
              <a:rPr lang="cs-CZ" dirty="0" smtClean="0"/>
              <a:t>Blatenské jezero = Balaton – mnoho turistů</a:t>
            </a:r>
          </a:p>
          <a:p>
            <a:r>
              <a:rPr lang="cs-CZ" dirty="0" smtClean="0"/>
              <a:t>Kukuřice, víno, paprika</a:t>
            </a:r>
          </a:p>
          <a:p>
            <a:r>
              <a:rPr lang="cs-CZ" dirty="0" smtClean="0"/>
              <a:t>Debrecínské párky, segedínský guláš, uherský salám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Budapešť</a:t>
            </a:r>
            <a:endParaRPr lang="cs-CZ" dirty="0"/>
          </a:p>
        </p:txBody>
      </p:sp>
      <p:pic>
        <p:nvPicPr>
          <p:cNvPr id="4" name="Content Placeholder 3" descr="250px-Budapestmontag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000240"/>
            <a:ext cx="4838890" cy="433564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Balaton</a:t>
            </a:r>
            <a:endParaRPr lang="cs-CZ" dirty="0"/>
          </a:p>
        </p:txBody>
      </p:sp>
      <p:pic>
        <p:nvPicPr>
          <p:cNvPr id="4" name="Content Placeholder 3" descr="balaton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3063" y="2357430"/>
            <a:ext cx="4353138" cy="35004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RUSKO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Největší evropský stát</a:t>
            </a:r>
          </a:p>
          <a:p>
            <a:r>
              <a:rPr lang="cs-CZ" dirty="0" smtClean="0"/>
              <a:t>Leží i v Asii – Sibiř – sníh, zima, žádní obyvatelé</a:t>
            </a:r>
          </a:p>
          <a:p>
            <a:r>
              <a:rPr lang="cs-CZ" dirty="0" smtClean="0"/>
              <a:t>Hlavní město Moskva – sídlo prezidenta - Kreml</a:t>
            </a:r>
          </a:p>
          <a:p>
            <a:r>
              <a:rPr lang="cs-CZ" dirty="0" smtClean="0"/>
              <a:t>Politická a vojenská velmoc</a:t>
            </a:r>
          </a:p>
          <a:p>
            <a:r>
              <a:rPr lang="cs-CZ" dirty="0" smtClean="0"/>
              <a:t>Petrohrad – historická cena</a:t>
            </a:r>
          </a:p>
          <a:p>
            <a:r>
              <a:rPr lang="cs-CZ" dirty="0" smtClean="0"/>
              <a:t>Největší evropské řeky – Volha, Dněpr, Don</a:t>
            </a:r>
          </a:p>
          <a:p>
            <a:r>
              <a:rPr lang="cs-CZ" dirty="0" smtClean="0"/>
              <a:t>Zlato, diamanty, ropa, zemní plyn, dřevo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Moskva – chrám Vasila Blaženého</a:t>
            </a:r>
            <a:endParaRPr lang="cs-CZ" dirty="0"/>
          </a:p>
        </p:txBody>
      </p:sp>
      <p:pic>
        <p:nvPicPr>
          <p:cNvPr id="4" name="Content Placeholder 3" descr="chram vasila blazeneho v mosk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4500" y="2129630"/>
            <a:ext cx="3373450" cy="425054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164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STÁTY VÝCHODNÍ EVROPY</vt:lpstr>
      <vt:lpstr>Rumunsko</vt:lpstr>
      <vt:lpstr>Bukurešť – letiště</vt:lpstr>
      <vt:lpstr>Pověst o hraběti Drákulovi</vt:lpstr>
      <vt:lpstr>Maďarsko</vt:lpstr>
      <vt:lpstr>Budapešť</vt:lpstr>
      <vt:lpstr>Balaton</vt:lpstr>
      <vt:lpstr>RUSKO</vt:lpstr>
      <vt:lpstr>Moskva – chrám Vasila Blaženého</vt:lpstr>
      <vt:lpstr>Kreml – sídlo vlády</vt:lpstr>
      <vt:lpstr>Petrohrad</vt:lpstr>
      <vt:lpstr>Sibiř</vt:lpstr>
      <vt:lpstr>Použité zdroje:</vt:lpstr>
    </vt:vector>
  </TitlesOfParts>
  <Company>Phoenix Robotics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STÁTY VÝCHODNÍ EVROPY</dc:title>
  <dc:creator>Cloud Phoenix</dc:creator>
  <cp:lastModifiedBy>Cloud Phoenix</cp:lastModifiedBy>
  <cp:revision>6</cp:revision>
  <dcterms:created xsi:type="dcterms:W3CDTF">2010-11-08T18:35:10Z</dcterms:created>
  <dcterms:modified xsi:type="dcterms:W3CDTF">2011-01-25T17:14:06Z</dcterms:modified>
</cp:coreProperties>
</file>