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2" r:id="rId23"/>
    <p:sldId id="275" r:id="rId24"/>
    <p:sldId id="28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F88621-B8A3-47BF-984F-69F939AD1F5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E9EE0C-F230-4AC6-ABD2-E3A8B77BC9F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Tower_Bridge" TargetMode="External"/><Relationship Id="rId13" Type="http://schemas.openxmlformats.org/officeDocument/2006/relationships/hyperlink" Target="http://cs.wikipedia.org/wiki/Lond&#253;n" TargetMode="External"/><Relationship Id="rId18" Type="http://schemas.openxmlformats.org/officeDocument/2006/relationships/hyperlink" Target="http://cs.wikipedia.org/wiki/Amsterdam" TargetMode="External"/><Relationship Id="rId3" Type="http://schemas.openxmlformats.org/officeDocument/2006/relationships/hyperlink" Target="http://cs.wikipedia.org/wiki/Alpy" TargetMode="External"/><Relationship Id="rId7" Type="http://schemas.openxmlformats.org/officeDocument/2006/relationships/hyperlink" Target="http://cs.wikipedia.org/wiki/&#381;eneva" TargetMode="External"/><Relationship Id="rId12" Type="http://schemas.openxmlformats.org/officeDocument/2006/relationships/hyperlink" Target="http://cs.wikipedia.org/wiki/Trafalgar_Square" TargetMode="External"/><Relationship Id="rId17" Type="http://schemas.openxmlformats.org/officeDocument/2006/relationships/hyperlink" Target="http://cs.wikipedia.org/wiki/V&#283;trn&#253;_ml&#253;n" TargetMode="External"/><Relationship Id="rId2" Type="http://schemas.openxmlformats.org/officeDocument/2006/relationships/hyperlink" Target="http://cs.wikipedia.org/wiki/Bern" TargetMode="External"/><Relationship Id="rId16" Type="http://schemas.openxmlformats.org/officeDocument/2006/relationships/hyperlink" Target="http://cs.wikipedia.org/wiki/D&#345;ev&#225;k" TargetMode="External"/><Relationship Id="rId20" Type="http://schemas.openxmlformats.org/officeDocument/2006/relationships/hyperlink" Target="http://cs.wikipedia.org/wiki/Eiffelova_v&#283;&#382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imgres?imgurl=http://media.novinky.cz/616/156163-top_foto2-cldv9.jpg&amp;imgrefurl=http://www.novinky.cz/clanek/161080-svycarska-banka-credit-suisse-vykazala-rekordni-ztratu.html&amp;h=225&amp;w=400&amp;sz=24&amp;tbnid=__qlLCPgq5DTpM:&amp;tbnh=70&amp;tbnw=124&amp;prev=/images?q=%C5%A1v%C3%BDcarsk%C3%A1+banka&amp;zoom=1&amp;q=&#353;v&#253;carsk&#225;+banka&amp;hl=cs&amp;usg=__ROZ0_6pl3DVfY1WblCwCaR-I_ds=&amp;sa=X&amp;ei=iw_ZTLm1KZHNswa9rf3rBw&amp;sqi=2&amp;ved=0CDQQ9QEwBA" TargetMode="External"/><Relationship Id="rId11" Type="http://schemas.openxmlformats.org/officeDocument/2006/relationships/hyperlink" Target="http://cs.wikipedia.org/wiki/Stonehenge" TargetMode="External"/><Relationship Id="rId5" Type="http://schemas.openxmlformats.org/officeDocument/2006/relationships/hyperlink" Target="http://www.cokolada.info/svycarska-cokolada.html" TargetMode="External"/><Relationship Id="rId15" Type="http://schemas.openxmlformats.org/officeDocument/2006/relationships/hyperlink" Target="http://cs.wikipedia.org/wiki/Tulip&#225;n" TargetMode="External"/><Relationship Id="rId10" Type="http://schemas.openxmlformats.org/officeDocument/2006/relationships/hyperlink" Target="http://cs.wikipedia.org/wiki/Westminstersk&#233;_opatstv&#237;" TargetMode="External"/><Relationship Id="rId19" Type="http://schemas.openxmlformats.org/officeDocument/2006/relationships/hyperlink" Target="http://cs.wikipedia.org/wiki/Pa&#345;&#237;&#382;" TargetMode="External"/><Relationship Id="rId4" Type="http://schemas.openxmlformats.org/officeDocument/2006/relationships/hyperlink" Target="http://www.klenoty-hodiny.cz/produkty/svycarske-hodinky/tissot.htm" TargetMode="External"/><Relationship Id="rId9" Type="http://schemas.openxmlformats.org/officeDocument/2006/relationships/hyperlink" Target="http://cs.wikipedia.org/wiki/Buckinghamsk&#253;_pal&#225;c" TargetMode="External"/><Relationship Id="rId14" Type="http://schemas.openxmlformats.org/officeDocument/2006/relationships/hyperlink" Target="http://en.wikipedia.org/wiki/Double-decker_b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</a:t>
            </a:r>
            <a:r>
              <a:rPr lang="cs-CZ" dirty="0" smtClean="0"/>
              <a:t>ÁTY A MĚSTA ZÁPADNÍ EVROPY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Vlastiv</a:t>
            </a:r>
            <a:r>
              <a:rPr lang="cs-CZ" dirty="0" smtClean="0"/>
              <a:t>ěda 5</a:t>
            </a:r>
          </a:p>
          <a:p>
            <a:r>
              <a:rPr lang="cs-CZ" dirty="0" smtClean="0"/>
              <a:t>Vypracovala: Lucie Holanová, ZŠ a MŠ Višňová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Bucking</a:t>
            </a:r>
            <a:r>
              <a:rPr lang="en-US" dirty="0" smtClean="0"/>
              <a:t>h</a:t>
            </a:r>
            <a:r>
              <a:rPr lang="cs-CZ" dirty="0" smtClean="0"/>
              <a:t>amský palác</a:t>
            </a:r>
            <a:endParaRPr lang="cs-CZ" dirty="0"/>
          </a:p>
        </p:txBody>
      </p:sp>
      <p:pic>
        <p:nvPicPr>
          <p:cNvPr id="4" name="Content Placeholder 3" descr="250px-Buckingham_palac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500306"/>
            <a:ext cx="5363459" cy="302499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Westminsterské opatsví</a:t>
            </a:r>
            <a:endParaRPr lang="cs-CZ" dirty="0"/>
          </a:p>
        </p:txBody>
      </p:sp>
      <p:pic>
        <p:nvPicPr>
          <p:cNvPr id="4" name="Content Placeholder 3" descr="220px-Westminster_cathedr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7120" y="1935163"/>
            <a:ext cx="2469760" cy="43894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Stoneh</a:t>
            </a:r>
            <a:r>
              <a:rPr lang="en-US" dirty="0" smtClean="0"/>
              <a:t>e</a:t>
            </a:r>
            <a:r>
              <a:rPr lang="cs-CZ" dirty="0" smtClean="0"/>
              <a:t>nge</a:t>
            </a:r>
            <a:endParaRPr lang="cs-CZ" dirty="0"/>
          </a:p>
        </p:txBody>
      </p:sp>
      <p:pic>
        <p:nvPicPr>
          <p:cNvPr id="4" name="Content Placeholder 3" descr="220px-Stonehenge_Tot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857496"/>
            <a:ext cx="4141271" cy="310595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Trafalgar</a:t>
            </a:r>
            <a:r>
              <a:rPr lang="en-US" dirty="0" smtClean="0"/>
              <a:t> S</a:t>
            </a:r>
            <a:r>
              <a:rPr lang="cs-CZ" dirty="0" smtClean="0"/>
              <a:t>quare</a:t>
            </a:r>
            <a:endParaRPr lang="cs-CZ" dirty="0"/>
          </a:p>
        </p:txBody>
      </p:sp>
      <p:pic>
        <p:nvPicPr>
          <p:cNvPr id="4" name="Content Placeholder 3" descr="250px-Trafalgar_square_clou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00240"/>
            <a:ext cx="4606741" cy="368539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Londýn</a:t>
            </a:r>
            <a:endParaRPr lang="cs-CZ" dirty="0"/>
          </a:p>
        </p:txBody>
      </p:sp>
      <p:pic>
        <p:nvPicPr>
          <p:cNvPr id="4" name="Content Placeholder 3" descr="250px-442px_-_London_Lead_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928670"/>
            <a:ext cx="4090772" cy="554708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en-US" dirty="0" smtClean="0"/>
              <a:t>o</a:t>
            </a:r>
            <a:r>
              <a:rPr lang="cs-CZ" dirty="0" smtClean="0"/>
              <a:t>uble</a:t>
            </a:r>
            <a:r>
              <a:rPr lang="en-US" dirty="0" smtClean="0"/>
              <a:t> D</a:t>
            </a:r>
            <a:r>
              <a:rPr lang="cs-CZ" dirty="0" smtClean="0"/>
              <a:t>ecker</a:t>
            </a:r>
            <a:endParaRPr lang="cs-CZ" dirty="0"/>
          </a:p>
        </p:txBody>
      </p:sp>
      <p:pic>
        <p:nvPicPr>
          <p:cNvPr id="4" name="Content Placeholder 3" descr="b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071678"/>
            <a:ext cx="3659544" cy="444135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Nizozemí = Holandsko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Království</a:t>
            </a:r>
          </a:p>
          <a:p>
            <a:r>
              <a:rPr lang="cs-CZ" dirty="0" smtClean="0"/>
              <a:t>Mnoho území pod hladinou moře – obavy ze zaplavení</a:t>
            </a:r>
          </a:p>
          <a:p>
            <a:r>
              <a:rPr lang="cs-CZ" dirty="0" smtClean="0"/>
              <a:t>Mnoho vodních kanálů</a:t>
            </a:r>
          </a:p>
          <a:p>
            <a:r>
              <a:rPr lang="cs-CZ" dirty="0" smtClean="0"/>
              <a:t>Větrné mlýny, dřeváky, tulipány, mléčné výrobky – sýry</a:t>
            </a:r>
          </a:p>
          <a:p>
            <a:r>
              <a:rPr lang="cs-CZ" dirty="0" smtClean="0"/>
              <a:t>Hlavní město – Amsterodam – velký přístav</a:t>
            </a:r>
          </a:p>
          <a:p>
            <a:r>
              <a:rPr lang="cs-CZ" dirty="0" smtClean="0"/>
              <a:t>Rotterdam – největší přístav v Evropě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Tulipány,dřeváky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 descr="260px-Tulip0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288574" y="3285712"/>
            <a:ext cx="2377440" cy="2304288"/>
          </a:xfrm>
        </p:spPr>
      </p:pic>
      <p:pic>
        <p:nvPicPr>
          <p:cNvPr id="8" name="Content Placeholder 7" descr="drevak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3456282"/>
            <a:ext cx="4041775" cy="196314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Větrné mlýny</a:t>
            </a:r>
            <a:endParaRPr lang="cs-CZ" dirty="0"/>
          </a:p>
        </p:txBody>
      </p:sp>
      <p:pic>
        <p:nvPicPr>
          <p:cNvPr id="4" name="Content Placeholder 3" descr="vetrny mly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333" y="2163214"/>
            <a:ext cx="2933334" cy="393333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Amsterodam</a:t>
            </a:r>
            <a:endParaRPr lang="cs-CZ" dirty="0"/>
          </a:p>
        </p:txBody>
      </p:sp>
      <p:pic>
        <p:nvPicPr>
          <p:cNvPr id="4" name="Content Placeholder 3" descr="amstrd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71678"/>
            <a:ext cx="5096779" cy="43220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ŠVÝCARSKO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Alpy- zimní i letní turistika</a:t>
            </a:r>
          </a:p>
          <a:p>
            <a:r>
              <a:rPr lang="cs-CZ" dirty="0" smtClean="0"/>
              <a:t>Železnice – dlouhé tunely a mosty</a:t>
            </a:r>
          </a:p>
          <a:p>
            <a:r>
              <a:rPr lang="cs-CZ" dirty="0" smtClean="0"/>
              <a:t>Hlavní město –Bern</a:t>
            </a:r>
          </a:p>
          <a:p>
            <a:r>
              <a:rPr lang="cs-CZ" dirty="0" smtClean="0"/>
              <a:t>Přesně jdoucí hodinky, velké banky</a:t>
            </a:r>
          </a:p>
          <a:p>
            <a:r>
              <a:rPr lang="cs-CZ" dirty="0" smtClean="0"/>
              <a:t>Čokoláda, sýry</a:t>
            </a:r>
          </a:p>
          <a:p>
            <a:r>
              <a:rPr lang="cs-CZ" dirty="0" smtClean="0"/>
              <a:t>Sídlo mnoha mezinárodních organizací - Ženeva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Kosmetika, móda</a:t>
            </a:r>
          </a:p>
          <a:p>
            <a:r>
              <a:rPr lang="cs-CZ" dirty="0" smtClean="0"/>
              <a:t>Francouzská kuchyně, vína, likéry</a:t>
            </a:r>
          </a:p>
          <a:p>
            <a:r>
              <a:rPr lang="cs-CZ" dirty="0" smtClean="0"/>
              <a:t>Hlavní město Paříž </a:t>
            </a:r>
          </a:p>
          <a:p>
            <a:r>
              <a:rPr lang="cs-CZ" dirty="0" smtClean="0"/>
              <a:t> Eiffelova věž</a:t>
            </a:r>
          </a:p>
          <a:p>
            <a:r>
              <a:rPr lang="cs-CZ" dirty="0" smtClean="0"/>
              <a:t>Patří ji část Alp – Mont Blanck</a:t>
            </a:r>
          </a:p>
          <a:p>
            <a:r>
              <a:rPr lang="cs-CZ" dirty="0" smtClean="0"/>
              <a:t>Bohatá historie – Ludvík XIV., Ludvík XV</a:t>
            </a:r>
          </a:p>
          <a:p>
            <a:r>
              <a:rPr lang="cs-CZ" dirty="0" smtClean="0"/>
              <a:t>Hymna Marseillesa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Paříž</a:t>
            </a:r>
            <a:r>
              <a:rPr lang="en-US" dirty="0" smtClean="0"/>
              <a:t> </a:t>
            </a:r>
            <a:r>
              <a:rPr lang="cs-CZ" dirty="0" smtClean="0"/>
              <a:t>– katedrála Notre Dame</a:t>
            </a:r>
            <a:endParaRPr lang="cs-CZ" dirty="0"/>
          </a:p>
        </p:txBody>
      </p:sp>
      <p:pic>
        <p:nvPicPr>
          <p:cNvPr id="4" name="Content Placeholder 3" descr="220px-Notre_dame_noel_2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285992"/>
            <a:ext cx="2786082" cy="434375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Eiffelova věž</a:t>
            </a:r>
            <a:endParaRPr lang="cs-CZ" dirty="0"/>
          </a:p>
        </p:txBody>
      </p:sp>
      <p:pic>
        <p:nvPicPr>
          <p:cNvPr id="4" name="Content Placeholder 3" descr="250px-Tour_Eiffel_Wikimedia_Comm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1214422"/>
            <a:ext cx="2571768" cy="476291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Versailles</a:t>
            </a:r>
            <a:endParaRPr lang="cs-CZ" dirty="0"/>
          </a:p>
        </p:txBody>
      </p:sp>
      <p:pic>
        <p:nvPicPr>
          <p:cNvPr id="4" name="Content Placeholder 3" descr="800px-Chateau-de-versailles-cou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86235"/>
            <a:ext cx="8229600" cy="3487293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žité zdroje: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/>
              <a:t>Vlastivěda 5, Prodos, 2003, s. 10-11.</a:t>
            </a:r>
          </a:p>
          <a:p>
            <a:r>
              <a:rPr lang="cs-CZ" u="sng" dirty="0" smtClean="0">
                <a:hlinkClick r:id="rId2"/>
              </a:rPr>
              <a:t>http://cs.wikipedia.org/wiki/Bern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http://cs.wikipedia.org/wiki/Alpy</a:t>
            </a:r>
            <a:endParaRPr lang="cs-CZ" dirty="0" smtClean="0"/>
          </a:p>
          <a:p>
            <a:r>
              <a:rPr lang="cs-CZ" u="sng" dirty="0" smtClean="0">
                <a:hlinkClick r:id="rId4"/>
              </a:rPr>
              <a:t>http://www.klenoty-hodiny.cz/produkty/svycarske-hodinky/tissot.htm</a:t>
            </a:r>
            <a:endParaRPr lang="cs-CZ" dirty="0" smtClean="0"/>
          </a:p>
          <a:p>
            <a:r>
              <a:rPr lang="cs-CZ" u="sng" dirty="0" smtClean="0">
                <a:hlinkClick r:id="rId5"/>
              </a:rPr>
              <a:t>http://www.cokolada.info/svycarska-cokolada.html</a:t>
            </a:r>
            <a:endParaRPr lang="cs-CZ" dirty="0" smtClean="0"/>
          </a:p>
          <a:p>
            <a:r>
              <a:rPr lang="cs-CZ" u="sng" dirty="0" smtClean="0">
                <a:hlinkClick r:id="rId6"/>
              </a:rPr>
              <a:t>http://www.google.cz/imgres?imgurl=http://media.novinky.cz/616/156163-top_foto2-cldv9.jpg&amp;imgrefurl=http://www.novinky.cz/clanek/161080-svycarska-banka-credit-suisse-vykazala-rekordni-ztratu.html&amp;h=225&amp;w=400&amp;sz=24&amp;tbnid=__qlLCPgq5DTpM:&amp;tbnh=70&amp;tbnw=124&amp;prev=/images%3Fq%3D%25C5%25A1v%25C3%25BDcarsk%25C3%25A1%2Bbanka&amp;zoom=1&amp;q=%C5%A1v%C3%BDcarsk%C3%A1+banka&amp;hl=cs&amp;usg=__ROZ0_6pl3DVfY1WblCwCaR-I_ds=&amp;sa=X&amp;ei=iw_ZTLm1KZHNswa9rf3rBw&amp;sqi=2&amp;ved=0CDQQ9QEwBA</a:t>
            </a:r>
            <a:endParaRPr lang="cs-CZ" dirty="0" smtClean="0"/>
          </a:p>
          <a:p>
            <a:r>
              <a:rPr lang="cs-CZ" u="sng" dirty="0" smtClean="0">
                <a:hlinkClick r:id="rId7"/>
              </a:rPr>
              <a:t>http://cs.wikipedia.org/wiki/%C5%BDeneva</a:t>
            </a:r>
            <a:endParaRPr lang="cs-CZ" dirty="0" smtClean="0"/>
          </a:p>
          <a:p>
            <a:r>
              <a:rPr lang="cs-CZ" u="sng" dirty="0" smtClean="0">
                <a:hlinkClick r:id="rId8"/>
              </a:rPr>
              <a:t>http://cs.wikipedia.org/wiki/Tower_Bridge</a:t>
            </a:r>
            <a:endParaRPr lang="cs-CZ" dirty="0" smtClean="0"/>
          </a:p>
          <a:p>
            <a:r>
              <a:rPr lang="cs-CZ" u="sng" dirty="0" smtClean="0">
                <a:hlinkClick r:id="rId9"/>
              </a:rPr>
              <a:t>http://cs.wikipedia.org/wiki/Buckinghamsk%C3%BD_pal%C3%A1c</a:t>
            </a:r>
            <a:endParaRPr lang="cs-CZ" dirty="0" smtClean="0"/>
          </a:p>
          <a:p>
            <a:r>
              <a:rPr lang="cs-CZ" u="sng" dirty="0" smtClean="0">
                <a:hlinkClick r:id="rId10"/>
              </a:rPr>
              <a:t>http://cs.wikipedia.org/wiki/Westminstersk%C3%A9_opatstv%C3%AD</a:t>
            </a:r>
            <a:endParaRPr lang="cs-CZ" dirty="0" smtClean="0"/>
          </a:p>
          <a:p>
            <a:r>
              <a:rPr lang="cs-CZ" u="sng" dirty="0" smtClean="0">
                <a:hlinkClick r:id="rId11"/>
              </a:rPr>
              <a:t>http://cs.wikipedia.org/wiki/Stonehenge</a:t>
            </a:r>
            <a:endParaRPr lang="cs-CZ" dirty="0" smtClean="0"/>
          </a:p>
          <a:p>
            <a:r>
              <a:rPr lang="cs-CZ" u="sng" dirty="0" smtClean="0">
                <a:hlinkClick r:id="rId12"/>
              </a:rPr>
              <a:t>http://cs.wikipedia.org/wiki/Trafalgar_Square</a:t>
            </a:r>
            <a:endParaRPr lang="cs-CZ" dirty="0" smtClean="0"/>
          </a:p>
          <a:p>
            <a:r>
              <a:rPr lang="cs-CZ" u="sng" dirty="0" smtClean="0">
                <a:hlinkClick r:id="rId13"/>
              </a:rPr>
              <a:t>http://cs.wikipedia.org/wiki/Lond%C3%BDn</a:t>
            </a:r>
            <a:endParaRPr lang="cs-CZ" dirty="0" smtClean="0"/>
          </a:p>
          <a:p>
            <a:r>
              <a:rPr lang="cs-CZ" u="sng" dirty="0" smtClean="0">
                <a:hlinkClick r:id="rId14"/>
              </a:rPr>
              <a:t>http://en.wikipedia.org/wiki/Double-decker_bus</a:t>
            </a:r>
            <a:endParaRPr lang="cs-CZ" dirty="0" smtClean="0"/>
          </a:p>
          <a:p>
            <a:r>
              <a:rPr lang="cs-CZ" u="sng" dirty="0" smtClean="0">
                <a:hlinkClick r:id="rId15"/>
              </a:rPr>
              <a:t>http://cs.wikipedia.org/wiki/Tulip%C3%A1n</a:t>
            </a:r>
            <a:endParaRPr lang="cs-CZ" dirty="0" smtClean="0"/>
          </a:p>
          <a:p>
            <a:r>
              <a:rPr lang="cs-CZ" u="sng" dirty="0" smtClean="0">
                <a:hlinkClick r:id="rId16"/>
              </a:rPr>
              <a:t>http://cs.wikipedia.org/wiki/D%C5%99ev%C3%A1k</a:t>
            </a:r>
            <a:endParaRPr lang="cs-CZ" dirty="0" smtClean="0"/>
          </a:p>
          <a:p>
            <a:r>
              <a:rPr lang="cs-CZ" u="sng" dirty="0" smtClean="0">
                <a:hlinkClick r:id="rId17"/>
              </a:rPr>
              <a:t>http://cs.wikipedia.org/wiki/V%C4%9Btrn%C3%BD_ml%C3%BDn</a:t>
            </a:r>
            <a:endParaRPr lang="cs-CZ" dirty="0" smtClean="0"/>
          </a:p>
          <a:p>
            <a:r>
              <a:rPr lang="cs-CZ" u="sng" dirty="0" smtClean="0">
                <a:hlinkClick r:id="rId18"/>
              </a:rPr>
              <a:t>http://cs.wikipedia.org/wiki/Amsterdam</a:t>
            </a:r>
            <a:endParaRPr lang="cs-CZ" dirty="0" smtClean="0"/>
          </a:p>
          <a:p>
            <a:r>
              <a:rPr lang="cs-CZ" u="sng" dirty="0" smtClean="0">
                <a:hlinkClick r:id="rId19"/>
              </a:rPr>
              <a:t>http://cs.wikipedia.org/wiki/Pa%C5%99%C3%AD%C5%BE</a:t>
            </a:r>
            <a:endParaRPr lang="cs-CZ" dirty="0" smtClean="0"/>
          </a:p>
          <a:p>
            <a:r>
              <a:rPr lang="cs-CZ" u="sng" dirty="0" smtClean="0">
                <a:hlinkClick r:id="rId20"/>
              </a:rPr>
              <a:t>http://cs.wikipedia.org/wiki/Eiffelova_v%C4%9B%C5%BE</a:t>
            </a:r>
            <a:endParaRPr lang="cs-CZ" dirty="0" smtClean="0"/>
          </a:p>
          <a:p>
            <a:r>
              <a:rPr lang="cs-CZ" dirty="0" smtClean="0"/>
              <a:t>http://cs.wikipedia.org/wiki/Soubor:Chateau-de-versailles-cour.jpg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Bern</a:t>
            </a:r>
            <a:endParaRPr lang="cs-CZ" dirty="0"/>
          </a:p>
        </p:txBody>
      </p:sp>
      <p:pic>
        <p:nvPicPr>
          <p:cNvPr id="4" name="Content Placeholder 3" descr="250px-AltstadtBern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4500" y="2428868"/>
            <a:ext cx="4989526" cy="24947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Alpy</a:t>
            </a:r>
            <a:endParaRPr lang="cs-CZ" dirty="0"/>
          </a:p>
        </p:txBody>
      </p:sp>
      <p:pic>
        <p:nvPicPr>
          <p:cNvPr id="4" name="Content Placeholder 3" descr="250px-Grossglockner_from_S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4500" y="1643050"/>
            <a:ext cx="4894456" cy="36806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Výrobky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čokoláda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hodinky</a:t>
            </a:r>
            <a:endParaRPr lang="cs-CZ" dirty="0"/>
          </a:p>
        </p:txBody>
      </p:sp>
      <p:pic>
        <p:nvPicPr>
          <p:cNvPr id="9" name="Content Placeholder 8" descr="čoko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00100" y="2928934"/>
            <a:ext cx="2353494" cy="3300008"/>
          </a:xfrm>
        </p:spPr>
      </p:pic>
      <p:pic>
        <p:nvPicPr>
          <p:cNvPr id="10" name="Content Placeholder 9" descr="tn_obrazek_11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811799" y="2500306"/>
            <a:ext cx="2081227" cy="32861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Ženeva</a:t>
            </a:r>
            <a:endParaRPr lang="cs-CZ" dirty="0"/>
          </a:p>
        </p:txBody>
      </p:sp>
      <p:pic>
        <p:nvPicPr>
          <p:cNvPr id="5" name="Content Placeholder 4" descr="250px-Views_of_Gene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742004"/>
            <a:ext cx="4357717" cy="54384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Švýcarská banka</a:t>
            </a:r>
            <a:endParaRPr lang="cs-CZ"/>
          </a:p>
        </p:txBody>
      </p:sp>
      <p:pic>
        <p:nvPicPr>
          <p:cNvPr id="4" name="Content Placeholder 3" descr="ban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5437028" cy="30583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BRITÁNIE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Ostrovní stát, od ostatní Evropy oddělena průlivem</a:t>
            </a:r>
          </a:p>
          <a:p>
            <a:r>
              <a:rPr lang="cs-CZ" dirty="0" smtClean="0"/>
              <a:t>4 historické země – největší Anglie</a:t>
            </a:r>
          </a:p>
          <a:p>
            <a:r>
              <a:rPr lang="cs-CZ" dirty="0" smtClean="0"/>
              <a:t>Měla výborné válečné a obchodní loďstvo</a:t>
            </a:r>
          </a:p>
          <a:p>
            <a:r>
              <a:rPr lang="cs-CZ" dirty="0" smtClean="0"/>
              <a:t>Bohatá, vyspělá země</a:t>
            </a:r>
          </a:p>
          <a:p>
            <a:r>
              <a:rPr lang="cs-CZ" dirty="0" smtClean="0"/>
              <a:t>Staré a stále udržované tradice</a:t>
            </a:r>
          </a:p>
          <a:p>
            <a:r>
              <a:rPr lang="cs-CZ" dirty="0" smtClean="0"/>
              <a:t>Hlavní město Londýn – na řece Temži</a:t>
            </a:r>
          </a:p>
          <a:p>
            <a:r>
              <a:rPr lang="cs-CZ" dirty="0" smtClean="0"/>
              <a:t>Království, v čele královna Alžběta </a:t>
            </a:r>
          </a:p>
          <a:p>
            <a:r>
              <a:rPr lang="cs-CZ" dirty="0" smtClean="0"/>
              <a:t>Mnoho památek a významných míst: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Tower Bridge</a:t>
            </a:r>
            <a:endParaRPr lang="cs-CZ" dirty="0"/>
          </a:p>
        </p:txBody>
      </p:sp>
      <p:pic>
        <p:nvPicPr>
          <p:cNvPr id="4" name="Content Placeholder 3" descr="258px-Tower_bridg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700" y="2000240"/>
            <a:ext cx="5427592" cy="305039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305</Words>
  <Application>Microsoft Office PowerPoint</Application>
  <PresentationFormat>On-screen Show (4:3)</PresentationFormat>
  <Paragraphs>76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STÁTY A MĚSTA ZÁPADNÍ EVROPY</vt:lpstr>
      <vt:lpstr>ŠVÝCARSKO</vt:lpstr>
      <vt:lpstr>Bern</vt:lpstr>
      <vt:lpstr>Alpy</vt:lpstr>
      <vt:lpstr>Výrobky</vt:lpstr>
      <vt:lpstr>Ženeva</vt:lpstr>
      <vt:lpstr>Švýcarská banka</vt:lpstr>
      <vt:lpstr>VELKÁ BRITÁNIE</vt:lpstr>
      <vt:lpstr>Tower Bridge</vt:lpstr>
      <vt:lpstr>Buckinghamský palác</vt:lpstr>
      <vt:lpstr>Westminsterské opatsví</vt:lpstr>
      <vt:lpstr>Stonehenge</vt:lpstr>
      <vt:lpstr>Trafalgar Square</vt:lpstr>
      <vt:lpstr>Londýn</vt:lpstr>
      <vt:lpstr>Double Decker</vt:lpstr>
      <vt:lpstr>Nizozemí = Holandsko</vt:lpstr>
      <vt:lpstr>Tulipány,dřeváky</vt:lpstr>
      <vt:lpstr>Větrné mlýny</vt:lpstr>
      <vt:lpstr>Amsterodam</vt:lpstr>
      <vt:lpstr>Francie</vt:lpstr>
      <vt:lpstr>Paříž – katedrála Notre Dame</vt:lpstr>
      <vt:lpstr>Eiffelova věž</vt:lpstr>
      <vt:lpstr>Versailles</vt:lpstr>
      <vt:lpstr>Použité zdroje:</vt:lpstr>
    </vt:vector>
  </TitlesOfParts>
  <Company>Phoenix Robotics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STÁTY A MĚSTA ZÁPADNÍ EVROPY</dc:title>
  <dc:creator>Cloud Phoenix</dc:creator>
  <cp:lastModifiedBy>Cloud Phoenix</cp:lastModifiedBy>
  <cp:revision>10</cp:revision>
  <dcterms:created xsi:type="dcterms:W3CDTF">2010-11-08T17:00:36Z</dcterms:created>
  <dcterms:modified xsi:type="dcterms:W3CDTF">2011-01-25T17:16:39Z</dcterms:modified>
</cp:coreProperties>
</file>