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1C26A-B83F-41F0-BE18-3FA00E5AABA5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8B6D-FAEF-47F4-9E8D-E409175471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1C26A-B83F-41F0-BE18-3FA00E5AABA5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8B6D-FAEF-47F4-9E8D-E409175471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1C26A-B83F-41F0-BE18-3FA00E5AABA5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8B6D-FAEF-47F4-9E8D-E409175471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1C26A-B83F-41F0-BE18-3FA00E5AABA5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8B6D-FAEF-47F4-9E8D-E409175471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1C26A-B83F-41F0-BE18-3FA00E5AABA5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8B6D-FAEF-47F4-9E8D-E409175471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1C26A-B83F-41F0-BE18-3FA00E5AABA5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8B6D-FAEF-47F4-9E8D-E409175471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1C26A-B83F-41F0-BE18-3FA00E5AABA5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8B6D-FAEF-47F4-9E8D-E409175471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1C26A-B83F-41F0-BE18-3FA00E5AABA5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8B6D-FAEF-47F4-9E8D-E409175471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1C26A-B83F-41F0-BE18-3FA00E5AABA5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8B6D-FAEF-47F4-9E8D-E409175471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1C26A-B83F-41F0-BE18-3FA00E5AABA5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8B6D-FAEF-47F4-9E8D-E409175471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1C26A-B83F-41F0-BE18-3FA00E5AABA5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AD28B6D-FAEF-47F4-9E8D-E409175471C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61C26A-B83F-41F0-BE18-3FA00E5AABA5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D28B6D-FAEF-47F4-9E8D-E409175471C8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source.org/wiki/Star%C3%A9_pov%C4%9Bsti_%C4%8Desk%C3%A9/O_Krokovi_a_jeho_dcer%C3%A1ch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</a:t>
            </a:r>
            <a:r>
              <a:rPr lang="cs-CZ" dirty="0" smtClean="0"/>
              <a:t>RÉ POVĚSTI ČESKÉ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 KROKOVI A JEHO </a:t>
            </a:r>
            <a:r>
              <a:rPr lang="cs-CZ" dirty="0" smtClean="0"/>
              <a:t>DCERÁCH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Vlastiv</a:t>
            </a:r>
            <a:r>
              <a:rPr lang="cs-CZ" dirty="0" smtClean="0"/>
              <a:t>ěda 4</a:t>
            </a:r>
          </a:p>
          <a:p>
            <a:r>
              <a:rPr lang="cs-CZ" dirty="0" smtClean="0"/>
              <a:t>Vypracovala: Lucie Holanová, ZŠ a MŠ Višňová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Starý háj se rozezvučel radostným pokřikem všech, a hlahol jejich zaléhal až k řece do šerých lesů. Jásajíce, vedli od Jezerky mladou kněžnu, ověnčenou, pohnutím zardělou na posvátný Vyšehrad. Po boku jí kráčely Kazi a Teta, sestry, a jejich dívky, před nimi i za knížecími dcerami kráčeli statní lechové a starostové vznešeni rodem i věhlasem.</a:t>
            </a:r>
          </a:p>
          <a:p>
            <a:r>
              <a:rPr lang="cs-CZ" dirty="0" smtClean="0"/>
              <a:t>Ti uvedše Libuši na prostorné nádvoří vojvodského hradu, usadili ji na kamenný stolec pod košatou lípou, kde otec její, moudrý soudce a vladař, sedával. Mladá kněžna měla svůj hrad, po ní Libušín</a:t>
            </a:r>
            <a:r>
              <a:rPr lang="cs-CZ" u="sng" baseline="30000" dirty="0" smtClean="0">
                <a:hlinkClick r:id="rId2"/>
              </a:rPr>
              <a:t>[1]</a:t>
            </a:r>
            <a:r>
              <a:rPr lang="cs-CZ" dirty="0" smtClean="0"/>
              <a:t> nazvaný, který vystavěla vedle lesa táhnoucího se ke vsi Zbečnu. Od svého však nastolení sídlila na Vyšehradě moudře odtud vládnouc všemu lidu.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Na základě informací, jež jste vyčetli, zodpovězte následující otázky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1) Odkud pocházel kníže Krok? </a:t>
            </a:r>
          </a:p>
          <a:p>
            <a:pPr>
              <a:buNone/>
            </a:pPr>
            <a:r>
              <a:rPr lang="cs-CZ" dirty="0" smtClean="0"/>
              <a:t>		a) ze Zbečna  b) z Prahy  c) z Křivoklátu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2) Čím se živil?</a:t>
            </a:r>
          </a:p>
          <a:p>
            <a:pPr>
              <a:buNone/>
            </a:pPr>
            <a:r>
              <a:rPr lang="cs-CZ" dirty="0" smtClean="0"/>
              <a:t>		a) koval koně  b) soudil lidi  c) šil boty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3) Jak se jmenoval hrad na břehu řeky Vltavy, který zde nechal vybudovat?</a:t>
            </a:r>
          </a:p>
          <a:p>
            <a:pPr>
              <a:buNone/>
            </a:pPr>
            <a:r>
              <a:rPr lang="cs-CZ" dirty="0" smtClean="0"/>
              <a:t>		a) Pražský hrad  b) Levý Hradec   c) Vyšehrad  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1) 	a) ze Zbečna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2)	b) soudil lidi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3) 	c) Vyšehrad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Umíte odpovědět i na ...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4) Jak se jmenovaly Krokovy dcery?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5) Kde vyrůstaly?</a:t>
            </a:r>
          </a:p>
          <a:p>
            <a:pPr>
              <a:buNone/>
            </a:pPr>
            <a:r>
              <a:rPr lang="cs-CZ" dirty="0" smtClean="0"/>
              <a:t>a) na Vyšehradě	b) na Budči		c) na Karlštejně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6) Kdo z nich vládl po svém otci?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4) Teta, Kazi a Libuše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5) 	b) na Budči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6) Libuše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Znáte odpovědi na poslední otázky?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7) Co dělala Kazi?</a:t>
            </a:r>
          </a:p>
          <a:p>
            <a:pPr>
              <a:buNone/>
            </a:pPr>
            <a:r>
              <a:rPr lang="cs-CZ" dirty="0" smtClean="0"/>
              <a:t>		a) léčila	b) obchodovala	c) chovala koně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8) Jak se jmenoval hrad Tety?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9) Jaká byla Libuše?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Takhle je to správně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7) 	a) léčila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8) Tetín</a:t>
            </a:r>
          </a:p>
          <a:p>
            <a:pPr>
              <a:buNone/>
            </a:pPr>
            <a:endParaRPr lang="cs-CZ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9) krásná, moudrá, milá, hodná, předpovídala budoucnost 	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KROKOVI A JEHO DCERÁCH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Dokud vojvoda Čech vládl, panovaly všude řád a kázeň. Lidébyli poctiví a mezi sebou věrní. U chlévů neměli závor a dveří nezamýkali. Žádného zločinu téže nevážili nežli krádeže a loupeže. Bylť každý v rodu opatřen, a chudým stal se jenom ten, jenž nechtěje pracovati, byl vyobcován.</a:t>
            </a:r>
          </a:p>
          <a:p>
            <a:pPr>
              <a:buNone/>
            </a:pPr>
            <a:r>
              <a:rPr lang="cs-CZ" dirty="0" smtClean="0"/>
              <a:t>Než jak lid osiřelý po smrti Čechově neměl správce, kazil se, a právo hynulo. Nastaly sváry a spory nejvíce o dědiny a meze, dály se nátisky, a mnozí počali sami proti sobě bojovati. Když se zlo den ode dne rozmáhalo, sešli se starší rodu k mohyle Čechově a vzpomínajíce na mrtvého, pravili mezi sebou: „Vyhledejme sobě vojvodu, který by námi vládl a soudil po zákonu.“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I uradili se, že pošlou k Lechovi, bratru Čechovu, aby na se přijal správu lidu. Lech však nemaje v úmyslu v Kouřimště zůstati odepřel, ale poradil jim za správce a soudce Kroka, starostu mocného rodu. Ten obýval na hradě, jenž po něm slul, mezi lesy nad Mží řekou, opodál dědiny Zbečna. Zboží měl hojnost, než i moudrostí a vtipem nad jiné vynikal, tak že nejen z jeho rodu, ale ze vší krajiny kolem k němu spěchali jako včely k oulu, aby je soudil. I poslechli Lechovi rady a zvolili všichni z vůle jednostejné Kroka, aby on byl soudcem všeho lidu.</a:t>
            </a:r>
          </a:p>
          <a:p>
            <a:pPr>
              <a:buNone/>
            </a:pPr>
            <a:r>
              <a:rPr lang="cs-CZ" dirty="0" smtClean="0"/>
              <a:t>Posadivše ho na stolici nad hrobem Čechovým, vstavili mu Čechovu čepici na hlavu; také hůl, kterou vojvoda Čech nosíval, do ruky mu dali a poctivost jemu činili.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cs-CZ" sz="4200" dirty="0" smtClean="0"/>
              <a:t>Zatím Lech poslal posly do krajin na východ slunce, aby krajiny ohledali. Když se vrátili, oznámili, že shledali za horami, za řekou Odrou země široké, plodné a lidu prázdné. Lech uslyšev chválu těch krajin, rozžehnal se s Krokem a pojav rodinu svou a čeleď, obrátil se do krajin, posly označených. I usadil se tam a zůstal a hradby založil, Hnězdno, jemuž po množství orlích hnízd tak přezděl, a Krakov, jejž po svém synu nazval.</a:t>
            </a:r>
          </a:p>
          <a:p>
            <a:pPr>
              <a:buNone/>
            </a:pPr>
            <a:r>
              <a:rPr lang="cs-CZ" sz="4200" dirty="0" smtClean="0"/>
              <a:t>Krok pak českou zemí vládl, ji všecku soudil a moudrosti učil. Jse vojvodou, sídlil na Budči. Za něho tu byla škola, v níž učil bohoslužbě, starým zpěvům i věštbám a kouzlům. Tehda měli kouzelnictví za největší umění, a toho za vzácného a bohu milého, kdo se mohl honositi větším duchem. I moudrý Krok nazíral myslí v temno věků.</a:t>
            </a:r>
          </a:p>
          <a:p>
            <a:pPr>
              <a:buNone/>
            </a:pPr>
            <a:r>
              <a:rPr lang="cs-CZ" sz="4200" dirty="0" smtClean="0"/>
              <a:t>Jednou, aby ohledal věci minulé i budoucí, rozkázal, aby k němu žádný po tři dny pořád zběhlé nechodil. Osaměv, vstoupil do rozlehlé síně velkého srubu na Budči a modle se tu obětoval bohům lesním, bohům horním i bohům vodním. Bylo za tajemné, posvátné noci letní, kdy po návrších a chlumech plály ohně, a kdy se od nich tišinou rozléhaly zpěvy jonáků i panen.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000" dirty="0" smtClean="0"/>
              <a:t>Krok se modlil a bohy a všecky duchy vzýval, aby mu odpovídali a naučení dali o věcech budoucích. I přezvěděl mnoho v tu chvíli na svých věštbách a tajemné ty zvěsti, jasné i šeré, poznamenal na březových kůrách a uschoval dcerám svým. Pak svolal lechy a starosty a oznámil také jim jedno z toho, co té noci mu z temné budoucnosti prosvitlo v mysli a vědomí vnuknutím bohů, řka: „Tuto již nebude déle mého bytu, neboť neobstojí Budeč a dlouhou nepotrvá. Jiné sídlo musíme hledati.“</a:t>
            </a:r>
          </a:p>
          <a:p>
            <a:pPr>
              <a:buNone/>
            </a:pPr>
            <a:r>
              <a:rPr lang="cs-CZ" sz="2000" dirty="0" smtClean="0"/>
              <a:t>Všichni přisvědčili, a Krok ihned vybrav si posly nařizoval: „Zítra před slunce východem odtud vkročte a vydejte se mezi poledne a východ, až přijdete k Vltavě řece, tam hledejte, až vás bohové na příhodné místo uvedou.“</a:t>
            </a:r>
          </a:p>
          <a:p>
            <a:pPr>
              <a:buNone/>
            </a:pPr>
            <a:r>
              <a:rPr lang="cs-CZ" sz="2000" dirty="0" smtClean="0"/>
              <a:t>I šli v ty končiny a hledali, až stanuli na pravém břehu Vltavy na skalnatém ostrohu mezi hlubokými lesy. V jich modravém šeru valila se tichým tokem široká řeka. V ní se shlížela vysoká skála, na kteréž poslové před slunce západem stanuli, v ní se shlížely travnaté lučiny na druhém břehu a temné hvozdy nad nimi v příkrých chlumech.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Pod těmi dál se řeka obracela k východu, a hlasně tam šuměly a hučely její prahy v hluboké ticho pralesa. Jak poslové ostroh i lesnatou krajinu kolem obhlédli, všichni jako jedněmi ústy v týž okamžik na té skále zvolali vnuknutím bohů: „To je to místo vyvolené!“</a:t>
            </a:r>
          </a:p>
          <a:p>
            <a:pPr>
              <a:buNone/>
            </a:pPr>
            <a:r>
              <a:rPr lang="cs-CZ" dirty="0" smtClean="0"/>
              <a:t>Tak řekli pak i Krok a všichni starší, když sem přijeli na bystrých koních prohlédnout místo i kraj. I vystavěli tu hrad mistrným dílem tesařským z mocných klad starých dubů a smrků, stavení prostorných síní o mohutných sloupech i tichých jizbic, hrad širý s dvory a prostranstvím pro sněmy a shromáždění lidu, když by se tu sešel obětovat bohům nebo nastolit vojvodu nebo vyslechnout jeho soud a vůli.</a:t>
            </a:r>
          </a:p>
          <a:p>
            <a:pPr>
              <a:buNone/>
            </a:pPr>
            <a:r>
              <a:rPr lang="cs-CZ" dirty="0" smtClean="0"/>
              <a:t>Kde nebylo strmé skály, vykopali hluboké příkopy na ochranu hradu a nasypali náspy, zvýšené roubenou hradbou i sruby. Těmi také opevnili silnou bránu těžkých vrat, jimž trám byl závorou.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 smtClean="0"/>
              <a:t>Opodál hradu v háji vyvěral pod starými buky silný pramen, z něhož čerpali hojně čisté vody. Té studánce Jezerka říkali, hradu pak, že stál na vysoké skále, Vyšehrad. Hrad ten byl pak slavným a posvátným po všem českém plemeni, a pověst o něm šla i do sousedních plemen a dál až do končin cizího jazyka.</a:t>
            </a:r>
          </a:p>
          <a:p>
            <a:pPr>
              <a:buNone/>
            </a:pPr>
            <a:r>
              <a:rPr lang="cs-CZ" dirty="0" smtClean="0"/>
              <a:t>Na ten hrad slavně uvedli Kroka i jeho rodinu, a velikou poctivost mu činili. Milovaliť moudrého vojvodu, za jehož vlády vrátilo se požehnání veškerým krajinám. Všude si mohli hleděti klidného díla. Oštěp a šíp a všeliká zbraň hubala jen šelmy. Jinak lid zdělával pilně půdu, lesy kácel a pražil, takže rolí a dědin stále přibývalo.</a:t>
            </a:r>
          </a:p>
          <a:p>
            <a:pPr>
              <a:buNone/>
            </a:pPr>
            <a:r>
              <a:rPr lang="cs-CZ" dirty="0" smtClean="0"/>
              <a:t>Všude měli hojnost i v stodolách i v stájích; mír zůstával, pokud Krok zemi spravoval, a to bylo více než třimecítma let.</a:t>
            </a:r>
          </a:p>
          <a:p>
            <a:pPr>
              <a:buNone/>
            </a:pPr>
            <a:r>
              <a:rPr lang="cs-CZ" dirty="0" smtClean="0"/>
              <a:t>Když pak odešel k otcům, želel ho všechen lid. Popel jeho i zbraň uložili do hrobu vedle mohyly Čechovy. Z rodiny moudrého soudce zůstaly tři dcery: Kazi, Teta, Libuše. V útlém mládí svém žily na Budči, kdež se učily moudrosti s jinými pannami a jinochy svého plemene i s těmi, kteří z jiných sem přicházeli, jako Přemysl z rodu Stadiců.</a:t>
            </a:r>
          </a:p>
          <a:p>
            <a:pPr>
              <a:buNone/>
            </a:pPr>
            <a:r>
              <a:rPr lang="cs-CZ" dirty="0" smtClean="0"/>
              <a:t>Nad ně nade všechny, tenkrát i pak, vynikaly Krokovy dcery jako štíhlé lilie nad květy luční, moudrostí a myslí ušlechtilou i spanilostí tváře a postavy, jež byla krásně na výsost urostlá, tak že byly na podiv všem.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Z nich Kazi znala všeliké býlí a koření i jeho moc. Jím hojila různé neduhy; než i pouhým slovem krotila bolesti, zažehnávajíc je jménem mocných bohů a duchů. Svým mocným slovem a kouzlem žehnání přinutkala často i Sudičky k své vůli a vracela život tam, kde již unikal posledním dechem. Ta po smrti otcově sídlila nejčastěji na hradě, jenž stál u hory Oseku poblíž řeky Mže, a jenž po ní slul Kazin Hrad.</a:t>
            </a:r>
          </a:p>
          <a:p>
            <a:pPr>
              <a:buNone/>
            </a:pPr>
            <a:r>
              <a:rPr lang="cs-CZ" dirty="0" smtClean="0"/>
              <a:t>Druhá byla Teta, která dle jména svého vystavěla Tetín, hrad velice pevný na vrchu příkré skály nad řekou Mží. Bojíc se bohů a běsů, zaváděla obřady k jejich poctě, učila lid se jim klanět a rozličné oběti činiti. Sama pak často vstupovala na horu Pohled nad Tetínem na západ slunce a tu k mračné modle postavené na skále pod starými duby se modlila a často tu oběť zažehovala za dne i v teskný soumrak.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S největší však oddaností vzhlíželi všichni k Libuši, ač věkem nejmladší. Bylať tak spanilá, těla cudného, chování vlídného, při tom vážná, v řeči jistá a rozšafná, že i drsní, bojovní muži tlumili hlas a mírnili slova, když všecka líbezná kráčela kol, že i starci věkem zkušení a znavení ji velebili, řkouce:</a:t>
            </a:r>
          </a:p>
          <a:p>
            <a:pPr>
              <a:buNone/>
            </a:pPr>
            <a:r>
              <a:rPr lang="cs-CZ" dirty="0" smtClean="0"/>
              <a:t>„Nad mateř je sličnější, nad otce moudřejší.“</a:t>
            </a:r>
          </a:p>
          <a:p>
            <a:pPr>
              <a:buNone/>
            </a:pPr>
            <a:r>
              <a:rPr lang="cs-CZ" dirty="0" smtClean="0"/>
              <a:t>A s posvátnou bázní mluvili o ní, že bývá u vytržení, že se jí mění tvář i oči, když zahoří větším duchem, když hledí v budoucna šero a vidí, co nastati má.</a:t>
            </a:r>
          </a:p>
          <a:p>
            <a:pPr>
              <a:buNone/>
            </a:pPr>
            <a:r>
              <a:rPr lang="cs-CZ" dirty="0" smtClean="0"/>
              <a:t>Po smrti Krokově sešli se lechové, vladykové a množství lidu v posvátném háji u pramene Jizerky. Též Krokovy dcery tam přišly. Pod krytem starých buků, lip a dubů snesli se starší rodů a všechen lid a to svorně, bez potržky, aby panování zůstalo v rodě Krokově, při jeho nejmladší, Libuši.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</TotalTime>
  <Words>1706</Words>
  <Application>Microsoft Office PowerPoint</Application>
  <PresentationFormat>On-screen Show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STARÉ POVĚSTI ČESKÉ </vt:lpstr>
      <vt:lpstr>O KROKOVI A JEHO DCERÁCH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Na základě informací, jež jste vyčetli, zodpovězte následující otázky </vt:lpstr>
      <vt:lpstr>ŘEŠENÍ</vt:lpstr>
      <vt:lpstr>Umíte odpovědět i na ...</vt:lpstr>
      <vt:lpstr>ODPOVĚDI</vt:lpstr>
      <vt:lpstr>Znáte odpovědi na poslední otázky?</vt:lpstr>
      <vt:lpstr>Takhle je to správně</vt:lpstr>
    </vt:vector>
  </TitlesOfParts>
  <Company>Phoenix Robotics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STARÉ POVĚSTI ČESKÉ </dc:title>
  <dc:creator>Cloud Phoenix</dc:creator>
  <cp:lastModifiedBy>Cloud Phoenix</cp:lastModifiedBy>
  <cp:revision>11</cp:revision>
  <dcterms:created xsi:type="dcterms:W3CDTF">2010-12-08T13:31:06Z</dcterms:created>
  <dcterms:modified xsi:type="dcterms:W3CDTF">2011-01-25T17:22:19Z</dcterms:modified>
</cp:coreProperties>
</file>