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2A1035-4C3C-4A5D-BBCF-C56EA63D435A}" type="doc">
      <dgm:prSet loTypeId="urn:microsoft.com/office/officeart/2005/8/layout/defaul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cs-CZ"/>
        </a:p>
      </dgm:t>
    </dgm:pt>
    <dgm:pt modelId="{1096869C-8EB8-4D2F-A409-C77F3B7777CF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B5CE39A4-DEF0-4355-A3D9-9C1C9C71B6F5}" type="parTrans" cxnId="{B118CEE1-3C36-4AE1-942F-B371FDDA2BD4}">
      <dgm:prSet/>
      <dgm:spPr/>
      <dgm:t>
        <a:bodyPr/>
        <a:lstStyle/>
        <a:p>
          <a:endParaRPr lang="cs-CZ"/>
        </a:p>
      </dgm:t>
    </dgm:pt>
    <dgm:pt modelId="{BD34D7FE-2DEB-40D9-BE8A-497C12E7C90B}" type="sibTrans" cxnId="{B118CEE1-3C36-4AE1-942F-B371FDDA2BD4}">
      <dgm:prSet/>
      <dgm:spPr/>
      <dgm:t>
        <a:bodyPr/>
        <a:lstStyle/>
        <a:p>
          <a:endParaRPr lang="cs-CZ"/>
        </a:p>
      </dgm:t>
    </dgm:pt>
    <dgm:pt modelId="{EDD2E772-454A-4600-96CE-1EFD878724BE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CCF5DA8F-FA27-42EC-B3B7-F53F61373FA7}" type="parTrans" cxnId="{F3D92523-8387-45AE-9223-19B2DBCD5980}">
      <dgm:prSet/>
      <dgm:spPr/>
      <dgm:t>
        <a:bodyPr/>
        <a:lstStyle/>
        <a:p>
          <a:endParaRPr lang="cs-CZ"/>
        </a:p>
      </dgm:t>
    </dgm:pt>
    <dgm:pt modelId="{AE408E3B-8676-40A4-BC01-85894605C90B}" type="sibTrans" cxnId="{F3D92523-8387-45AE-9223-19B2DBCD5980}">
      <dgm:prSet/>
      <dgm:spPr/>
      <dgm:t>
        <a:bodyPr/>
        <a:lstStyle/>
        <a:p>
          <a:endParaRPr lang="cs-CZ"/>
        </a:p>
      </dgm:t>
    </dgm:pt>
    <dgm:pt modelId="{64D63C9D-FF5F-49E6-B258-D83BA5549382}" type="pres">
      <dgm:prSet presAssocID="{212A1035-4C3C-4A5D-BBCF-C56EA63D435A}" presName="diagram" presStyleCnt="0">
        <dgm:presLayoutVars>
          <dgm:dir/>
          <dgm:resizeHandles val="exact"/>
        </dgm:presLayoutVars>
      </dgm:prSet>
      <dgm:spPr/>
    </dgm:pt>
    <dgm:pt modelId="{D57F65EE-2FE9-4ED0-ABA3-246FEEBEF37D}" type="pres">
      <dgm:prSet presAssocID="{1096869C-8EB8-4D2F-A409-C77F3B7777CF}" presName="node" presStyleLbl="node1" presStyleIdx="0" presStyleCnt="2">
        <dgm:presLayoutVars>
          <dgm:bulletEnabled val="1"/>
        </dgm:presLayoutVars>
      </dgm:prSet>
      <dgm:spPr/>
    </dgm:pt>
    <dgm:pt modelId="{4C4323AC-5206-4B66-9828-5CECC684A43E}" type="pres">
      <dgm:prSet presAssocID="{BD34D7FE-2DEB-40D9-BE8A-497C12E7C90B}" presName="sibTrans" presStyleCnt="0"/>
      <dgm:spPr/>
    </dgm:pt>
    <dgm:pt modelId="{24FEF3DD-FD9C-457C-B195-E0F5F8243117}" type="pres">
      <dgm:prSet presAssocID="{EDD2E772-454A-4600-96CE-1EFD878724BE}" presName="node" presStyleLbl="node1" presStyleIdx="1" presStyleCnt="2">
        <dgm:presLayoutVars>
          <dgm:bulletEnabled val="1"/>
        </dgm:presLayoutVars>
      </dgm:prSet>
      <dgm:spPr/>
    </dgm:pt>
  </dgm:ptLst>
  <dgm:cxnLst>
    <dgm:cxn modelId="{8858490B-AAE4-4EF9-AC20-C107AB18F653}" type="presOf" srcId="{1096869C-8EB8-4D2F-A409-C77F3B7777CF}" destId="{D57F65EE-2FE9-4ED0-ABA3-246FEEBEF37D}" srcOrd="0" destOrd="0" presId="urn:microsoft.com/office/officeart/2005/8/layout/default"/>
    <dgm:cxn modelId="{C28A4C10-57E0-48D5-A93B-AA6E61805D66}" type="presOf" srcId="{212A1035-4C3C-4A5D-BBCF-C56EA63D435A}" destId="{64D63C9D-FF5F-49E6-B258-D83BA5549382}" srcOrd="0" destOrd="0" presId="urn:microsoft.com/office/officeart/2005/8/layout/default"/>
    <dgm:cxn modelId="{F3D92523-8387-45AE-9223-19B2DBCD5980}" srcId="{212A1035-4C3C-4A5D-BBCF-C56EA63D435A}" destId="{EDD2E772-454A-4600-96CE-1EFD878724BE}" srcOrd="1" destOrd="0" parTransId="{CCF5DA8F-FA27-42EC-B3B7-F53F61373FA7}" sibTransId="{AE408E3B-8676-40A4-BC01-85894605C90B}"/>
    <dgm:cxn modelId="{83FC5F2A-9FC3-45AA-9E48-DB831CF574C7}" type="presOf" srcId="{EDD2E772-454A-4600-96CE-1EFD878724BE}" destId="{24FEF3DD-FD9C-457C-B195-E0F5F8243117}" srcOrd="0" destOrd="0" presId="urn:microsoft.com/office/officeart/2005/8/layout/default"/>
    <dgm:cxn modelId="{B118CEE1-3C36-4AE1-942F-B371FDDA2BD4}" srcId="{212A1035-4C3C-4A5D-BBCF-C56EA63D435A}" destId="{1096869C-8EB8-4D2F-A409-C77F3B7777CF}" srcOrd="0" destOrd="0" parTransId="{B5CE39A4-DEF0-4355-A3D9-9C1C9C71B6F5}" sibTransId="{BD34D7FE-2DEB-40D9-BE8A-497C12E7C90B}"/>
    <dgm:cxn modelId="{BCE06DC5-57E9-47C3-915C-D2873A49F441}" type="presParOf" srcId="{64D63C9D-FF5F-49E6-B258-D83BA5549382}" destId="{D57F65EE-2FE9-4ED0-ABA3-246FEEBEF37D}" srcOrd="0" destOrd="0" presId="urn:microsoft.com/office/officeart/2005/8/layout/default"/>
    <dgm:cxn modelId="{6282C7E5-F862-46D0-9BB9-E10CA969D188}" type="presParOf" srcId="{64D63C9D-FF5F-49E6-B258-D83BA5549382}" destId="{4C4323AC-5206-4B66-9828-5CECC684A43E}" srcOrd="1" destOrd="0" presId="urn:microsoft.com/office/officeart/2005/8/layout/default"/>
    <dgm:cxn modelId="{B27C0789-D208-4388-A498-2D33D7081546}" type="presParOf" srcId="{64D63C9D-FF5F-49E6-B258-D83BA5549382}" destId="{24FEF3DD-FD9C-457C-B195-E0F5F8243117}" srcOrd="2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D61818-23D3-41CF-9EE6-CF8519A770E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9F67529-690D-4120-B160-37E3DDF4B8BA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792B64AE-8883-4FC7-9D2A-EBED49C7EC52}" type="parTrans" cxnId="{3F992865-31F0-4A20-93DC-E596C4FD68DB}">
      <dgm:prSet/>
      <dgm:spPr/>
      <dgm:t>
        <a:bodyPr/>
        <a:lstStyle/>
        <a:p>
          <a:endParaRPr lang="cs-CZ"/>
        </a:p>
      </dgm:t>
    </dgm:pt>
    <dgm:pt modelId="{F6E6E8E0-E79E-4DF0-8FFF-B1C838936267}" type="sibTrans" cxnId="{3F992865-31F0-4A20-93DC-E596C4FD68DB}">
      <dgm:prSet/>
      <dgm:spPr/>
      <dgm:t>
        <a:bodyPr/>
        <a:lstStyle/>
        <a:p>
          <a:endParaRPr lang="cs-CZ"/>
        </a:p>
      </dgm:t>
    </dgm:pt>
    <dgm:pt modelId="{4A8F1A30-83E4-421F-9E7B-D74B0BC07752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7002EECF-73F6-4F27-8C9B-9B50F9830615}" type="parTrans" cxnId="{95CC2FE4-066C-45EB-84B9-05AC641F3AFF}">
      <dgm:prSet/>
      <dgm:spPr/>
      <dgm:t>
        <a:bodyPr/>
        <a:lstStyle/>
        <a:p>
          <a:endParaRPr lang="cs-CZ"/>
        </a:p>
      </dgm:t>
    </dgm:pt>
    <dgm:pt modelId="{FD0F21CF-6BCD-4A6F-9F77-72B5271C01A0}" type="sibTrans" cxnId="{95CC2FE4-066C-45EB-84B9-05AC641F3AFF}">
      <dgm:prSet/>
      <dgm:spPr/>
      <dgm:t>
        <a:bodyPr/>
        <a:lstStyle/>
        <a:p>
          <a:endParaRPr lang="cs-CZ"/>
        </a:p>
      </dgm:t>
    </dgm:pt>
    <dgm:pt modelId="{DAE4F4F6-8032-4687-B370-821FC0F76F88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EE50BCF9-6C2B-488F-81ED-81BDC8B2C7EE}" type="parTrans" cxnId="{04523C30-5094-4173-B1B5-82259189BEB4}">
      <dgm:prSet/>
      <dgm:spPr/>
      <dgm:t>
        <a:bodyPr/>
        <a:lstStyle/>
        <a:p>
          <a:endParaRPr lang="cs-CZ"/>
        </a:p>
      </dgm:t>
    </dgm:pt>
    <dgm:pt modelId="{73EEAED1-C6E6-4417-8627-C42257026BB9}" type="sibTrans" cxnId="{04523C30-5094-4173-B1B5-82259189BEB4}">
      <dgm:prSet/>
      <dgm:spPr/>
      <dgm:t>
        <a:bodyPr/>
        <a:lstStyle/>
        <a:p>
          <a:endParaRPr lang="cs-CZ"/>
        </a:p>
      </dgm:t>
    </dgm:pt>
    <dgm:pt modelId="{70CB1B22-8AA6-4168-B029-25BCF540C840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0C73A19C-EF92-4F01-B659-31A264DE3751}" type="parTrans" cxnId="{448E0AA7-CB29-4533-BC6E-ED7C4CD1FBC3}">
      <dgm:prSet/>
      <dgm:spPr/>
      <dgm:t>
        <a:bodyPr/>
        <a:lstStyle/>
        <a:p>
          <a:endParaRPr lang="cs-CZ"/>
        </a:p>
      </dgm:t>
    </dgm:pt>
    <dgm:pt modelId="{272924B8-A4B6-43CF-906F-3C11857D3729}" type="sibTrans" cxnId="{448E0AA7-CB29-4533-BC6E-ED7C4CD1FBC3}">
      <dgm:prSet/>
      <dgm:spPr/>
      <dgm:t>
        <a:bodyPr/>
        <a:lstStyle/>
        <a:p>
          <a:endParaRPr lang="cs-CZ"/>
        </a:p>
      </dgm:t>
    </dgm:pt>
    <dgm:pt modelId="{F3ABFFFE-CE33-49CB-AA15-4686B74FAFEE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286F27FA-215F-4FB5-9DF1-EACBC87A7EC3}" type="parTrans" cxnId="{AC4318E8-FFA5-4908-995E-4872CA611C5E}">
      <dgm:prSet/>
      <dgm:spPr/>
      <dgm:t>
        <a:bodyPr/>
        <a:lstStyle/>
        <a:p>
          <a:endParaRPr lang="cs-CZ"/>
        </a:p>
      </dgm:t>
    </dgm:pt>
    <dgm:pt modelId="{435E82AE-FC32-4CAB-8D21-ED55F7CA5E6E}" type="sibTrans" cxnId="{AC4318E8-FFA5-4908-995E-4872CA611C5E}">
      <dgm:prSet/>
      <dgm:spPr/>
      <dgm:t>
        <a:bodyPr/>
        <a:lstStyle/>
        <a:p>
          <a:endParaRPr lang="cs-CZ"/>
        </a:p>
      </dgm:t>
    </dgm:pt>
    <dgm:pt modelId="{C49F862B-7A1D-443F-88FD-524841FFBADB}">
      <dgm:prSet phldrT="[Text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360A6323-1F05-451B-9342-A7A5B442D148}" type="parTrans" cxnId="{4411C378-5A1F-4E87-9EEB-DBFAC4E76EA8}">
      <dgm:prSet/>
      <dgm:spPr/>
      <dgm:t>
        <a:bodyPr/>
        <a:lstStyle/>
        <a:p>
          <a:endParaRPr lang="cs-CZ"/>
        </a:p>
      </dgm:t>
    </dgm:pt>
    <dgm:pt modelId="{795B757C-757C-4913-83BD-CB14A6AF1BA4}" type="sibTrans" cxnId="{4411C378-5A1F-4E87-9EEB-DBFAC4E76EA8}">
      <dgm:prSet/>
      <dgm:spPr/>
      <dgm:t>
        <a:bodyPr/>
        <a:lstStyle/>
        <a:p>
          <a:endParaRPr lang="cs-CZ"/>
        </a:p>
      </dgm:t>
    </dgm:pt>
    <dgm:pt modelId="{3676F4EB-F366-400E-8BB6-B1110419BE4E}" type="pres">
      <dgm:prSet presAssocID="{43D61818-23D3-41CF-9EE6-CF8519A770EB}" presName="diagram" presStyleCnt="0">
        <dgm:presLayoutVars>
          <dgm:dir/>
          <dgm:resizeHandles val="exact"/>
        </dgm:presLayoutVars>
      </dgm:prSet>
      <dgm:spPr/>
    </dgm:pt>
    <dgm:pt modelId="{D8008827-E2F4-4858-A0B0-69D6C7D214D9}" type="pres">
      <dgm:prSet presAssocID="{49F67529-690D-4120-B160-37E3DDF4B8BA}" presName="node" presStyleLbl="node1" presStyleIdx="0" presStyleCnt="6">
        <dgm:presLayoutVars>
          <dgm:bulletEnabled val="1"/>
        </dgm:presLayoutVars>
      </dgm:prSet>
      <dgm:spPr/>
    </dgm:pt>
    <dgm:pt modelId="{3B213AEA-32BA-4209-BE74-C03820B6E7D1}" type="pres">
      <dgm:prSet presAssocID="{F6E6E8E0-E79E-4DF0-8FFF-B1C838936267}" presName="sibTrans" presStyleCnt="0"/>
      <dgm:spPr/>
    </dgm:pt>
    <dgm:pt modelId="{2E6D6E38-2C1A-4D4F-9245-4C2E23F4278C}" type="pres">
      <dgm:prSet presAssocID="{4A8F1A30-83E4-421F-9E7B-D74B0BC07752}" presName="node" presStyleLbl="node1" presStyleIdx="1" presStyleCnt="6">
        <dgm:presLayoutVars>
          <dgm:bulletEnabled val="1"/>
        </dgm:presLayoutVars>
      </dgm:prSet>
      <dgm:spPr/>
    </dgm:pt>
    <dgm:pt modelId="{30F66FBD-499A-4163-95F9-C1378F704DB9}" type="pres">
      <dgm:prSet presAssocID="{FD0F21CF-6BCD-4A6F-9F77-72B5271C01A0}" presName="sibTrans" presStyleCnt="0"/>
      <dgm:spPr/>
    </dgm:pt>
    <dgm:pt modelId="{18C84DD4-9649-4D75-9F5A-A3A7D1BE13FB}" type="pres">
      <dgm:prSet presAssocID="{DAE4F4F6-8032-4687-B370-821FC0F76F88}" presName="node" presStyleLbl="node1" presStyleIdx="2" presStyleCnt="6">
        <dgm:presLayoutVars>
          <dgm:bulletEnabled val="1"/>
        </dgm:presLayoutVars>
      </dgm:prSet>
      <dgm:spPr/>
    </dgm:pt>
    <dgm:pt modelId="{C05BAC94-7CD2-451B-883F-AA69D7C5A421}" type="pres">
      <dgm:prSet presAssocID="{73EEAED1-C6E6-4417-8627-C42257026BB9}" presName="sibTrans" presStyleCnt="0"/>
      <dgm:spPr/>
    </dgm:pt>
    <dgm:pt modelId="{C518BE31-24F7-4B70-82C5-2B97B0E19849}" type="pres">
      <dgm:prSet presAssocID="{70CB1B22-8AA6-4168-B029-25BCF540C840}" presName="node" presStyleLbl="node1" presStyleIdx="3" presStyleCnt="6">
        <dgm:presLayoutVars>
          <dgm:bulletEnabled val="1"/>
        </dgm:presLayoutVars>
      </dgm:prSet>
      <dgm:spPr/>
    </dgm:pt>
    <dgm:pt modelId="{D269E2F5-D9DA-44EA-BAD1-96E1BB0DFEA7}" type="pres">
      <dgm:prSet presAssocID="{272924B8-A4B6-43CF-906F-3C11857D3729}" presName="sibTrans" presStyleCnt="0"/>
      <dgm:spPr/>
    </dgm:pt>
    <dgm:pt modelId="{FC1F8B30-18FA-44D8-9A21-8491B43CAD70}" type="pres">
      <dgm:prSet presAssocID="{F3ABFFFE-CE33-49CB-AA15-4686B74FAFEE}" presName="node" presStyleLbl="node1" presStyleIdx="4" presStyleCnt="6">
        <dgm:presLayoutVars>
          <dgm:bulletEnabled val="1"/>
        </dgm:presLayoutVars>
      </dgm:prSet>
      <dgm:spPr/>
    </dgm:pt>
    <dgm:pt modelId="{69D7E58A-5CB5-4C65-8951-B4B6109240F1}" type="pres">
      <dgm:prSet presAssocID="{435E82AE-FC32-4CAB-8D21-ED55F7CA5E6E}" presName="sibTrans" presStyleCnt="0"/>
      <dgm:spPr/>
    </dgm:pt>
    <dgm:pt modelId="{7AB5B7E2-3334-464C-8564-D706F8EEC3B4}" type="pres">
      <dgm:prSet presAssocID="{C49F862B-7A1D-443F-88FD-524841FFBADB}" presName="node" presStyleLbl="node1" presStyleIdx="5" presStyleCnt="6">
        <dgm:presLayoutVars>
          <dgm:bulletEnabled val="1"/>
        </dgm:presLayoutVars>
      </dgm:prSet>
      <dgm:spPr/>
    </dgm:pt>
  </dgm:ptLst>
  <dgm:cxnLst>
    <dgm:cxn modelId="{C3B14AEB-5E88-43EC-85D0-3C2228E29DDD}" type="presOf" srcId="{4A8F1A30-83E4-421F-9E7B-D74B0BC07752}" destId="{2E6D6E38-2C1A-4D4F-9245-4C2E23F4278C}" srcOrd="0" destOrd="0" presId="urn:microsoft.com/office/officeart/2005/8/layout/default"/>
    <dgm:cxn modelId="{4411C378-5A1F-4E87-9EEB-DBFAC4E76EA8}" srcId="{43D61818-23D3-41CF-9EE6-CF8519A770EB}" destId="{C49F862B-7A1D-443F-88FD-524841FFBADB}" srcOrd="5" destOrd="0" parTransId="{360A6323-1F05-451B-9342-A7A5B442D148}" sibTransId="{795B757C-757C-4913-83BD-CB14A6AF1BA4}"/>
    <dgm:cxn modelId="{526D45D4-588A-4189-A2E7-B207DEE10381}" type="presOf" srcId="{C49F862B-7A1D-443F-88FD-524841FFBADB}" destId="{7AB5B7E2-3334-464C-8564-D706F8EEC3B4}" srcOrd="0" destOrd="0" presId="urn:microsoft.com/office/officeart/2005/8/layout/default"/>
    <dgm:cxn modelId="{F405E4A4-57F2-4582-A161-C2FA20E0A4C4}" type="presOf" srcId="{43D61818-23D3-41CF-9EE6-CF8519A770EB}" destId="{3676F4EB-F366-400E-8BB6-B1110419BE4E}" srcOrd="0" destOrd="0" presId="urn:microsoft.com/office/officeart/2005/8/layout/default"/>
    <dgm:cxn modelId="{AC4318E8-FFA5-4908-995E-4872CA611C5E}" srcId="{43D61818-23D3-41CF-9EE6-CF8519A770EB}" destId="{F3ABFFFE-CE33-49CB-AA15-4686B74FAFEE}" srcOrd="4" destOrd="0" parTransId="{286F27FA-215F-4FB5-9DF1-EACBC87A7EC3}" sibTransId="{435E82AE-FC32-4CAB-8D21-ED55F7CA5E6E}"/>
    <dgm:cxn modelId="{3F992865-31F0-4A20-93DC-E596C4FD68DB}" srcId="{43D61818-23D3-41CF-9EE6-CF8519A770EB}" destId="{49F67529-690D-4120-B160-37E3DDF4B8BA}" srcOrd="0" destOrd="0" parTransId="{792B64AE-8883-4FC7-9D2A-EBED49C7EC52}" sibTransId="{F6E6E8E0-E79E-4DF0-8FFF-B1C838936267}"/>
    <dgm:cxn modelId="{127ADBBA-6553-45C7-901C-CA0E173BE3A4}" type="presOf" srcId="{70CB1B22-8AA6-4168-B029-25BCF540C840}" destId="{C518BE31-24F7-4B70-82C5-2B97B0E19849}" srcOrd="0" destOrd="0" presId="urn:microsoft.com/office/officeart/2005/8/layout/default"/>
    <dgm:cxn modelId="{EBEE2A60-524B-4607-AB25-95B770A4E070}" type="presOf" srcId="{F3ABFFFE-CE33-49CB-AA15-4686B74FAFEE}" destId="{FC1F8B30-18FA-44D8-9A21-8491B43CAD70}" srcOrd="0" destOrd="0" presId="urn:microsoft.com/office/officeart/2005/8/layout/default"/>
    <dgm:cxn modelId="{04523C30-5094-4173-B1B5-82259189BEB4}" srcId="{43D61818-23D3-41CF-9EE6-CF8519A770EB}" destId="{DAE4F4F6-8032-4687-B370-821FC0F76F88}" srcOrd="2" destOrd="0" parTransId="{EE50BCF9-6C2B-488F-81ED-81BDC8B2C7EE}" sibTransId="{73EEAED1-C6E6-4417-8627-C42257026BB9}"/>
    <dgm:cxn modelId="{21DFC6CE-A972-44CA-AC56-8C736AF65EDD}" type="presOf" srcId="{49F67529-690D-4120-B160-37E3DDF4B8BA}" destId="{D8008827-E2F4-4858-A0B0-69D6C7D214D9}" srcOrd="0" destOrd="0" presId="urn:microsoft.com/office/officeart/2005/8/layout/default"/>
    <dgm:cxn modelId="{95CC2FE4-066C-45EB-84B9-05AC641F3AFF}" srcId="{43D61818-23D3-41CF-9EE6-CF8519A770EB}" destId="{4A8F1A30-83E4-421F-9E7B-D74B0BC07752}" srcOrd="1" destOrd="0" parTransId="{7002EECF-73F6-4F27-8C9B-9B50F9830615}" sibTransId="{FD0F21CF-6BCD-4A6F-9F77-72B5271C01A0}"/>
    <dgm:cxn modelId="{00F5E6A2-09C4-471E-98D9-DE2FAED95982}" type="presOf" srcId="{DAE4F4F6-8032-4687-B370-821FC0F76F88}" destId="{18C84DD4-9649-4D75-9F5A-A3A7D1BE13FB}" srcOrd="0" destOrd="0" presId="urn:microsoft.com/office/officeart/2005/8/layout/default"/>
    <dgm:cxn modelId="{448E0AA7-CB29-4533-BC6E-ED7C4CD1FBC3}" srcId="{43D61818-23D3-41CF-9EE6-CF8519A770EB}" destId="{70CB1B22-8AA6-4168-B029-25BCF540C840}" srcOrd="3" destOrd="0" parTransId="{0C73A19C-EF92-4F01-B659-31A264DE3751}" sibTransId="{272924B8-A4B6-43CF-906F-3C11857D3729}"/>
    <dgm:cxn modelId="{FC79D3F8-50F6-4A97-95B8-CB723428CC5A}" type="presParOf" srcId="{3676F4EB-F366-400E-8BB6-B1110419BE4E}" destId="{D8008827-E2F4-4858-A0B0-69D6C7D214D9}" srcOrd="0" destOrd="0" presId="urn:microsoft.com/office/officeart/2005/8/layout/default"/>
    <dgm:cxn modelId="{193F3317-5C3E-4D5D-A165-004A43CC0529}" type="presParOf" srcId="{3676F4EB-F366-400E-8BB6-B1110419BE4E}" destId="{3B213AEA-32BA-4209-BE74-C03820B6E7D1}" srcOrd="1" destOrd="0" presId="urn:microsoft.com/office/officeart/2005/8/layout/default"/>
    <dgm:cxn modelId="{54754757-A57B-459E-ADB5-5B2D7B2F5424}" type="presParOf" srcId="{3676F4EB-F366-400E-8BB6-B1110419BE4E}" destId="{2E6D6E38-2C1A-4D4F-9245-4C2E23F4278C}" srcOrd="2" destOrd="0" presId="urn:microsoft.com/office/officeart/2005/8/layout/default"/>
    <dgm:cxn modelId="{CE6FC8F7-AF95-45FA-83DD-E87E357928FF}" type="presParOf" srcId="{3676F4EB-F366-400E-8BB6-B1110419BE4E}" destId="{30F66FBD-499A-4163-95F9-C1378F704DB9}" srcOrd="3" destOrd="0" presId="urn:microsoft.com/office/officeart/2005/8/layout/default"/>
    <dgm:cxn modelId="{C8B4BB50-F3EC-4EC9-BED7-9429E260FF96}" type="presParOf" srcId="{3676F4EB-F366-400E-8BB6-B1110419BE4E}" destId="{18C84DD4-9649-4D75-9F5A-A3A7D1BE13FB}" srcOrd="4" destOrd="0" presId="urn:microsoft.com/office/officeart/2005/8/layout/default"/>
    <dgm:cxn modelId="{3C0E4573-1195-46C7-BE4A-2BEABBE08724}" type="presParOf" srcId="{3676F4EB-F366-400E-8BB6-B1110419BE4E}" destId="{C05BAC94-7CD2-451B-883F-AA69D7C5A421}" srcOrd="5" destOrd="0" presId="urn:microsoft.com/office/officeart/2005/8/layout/default"/>
    <dgm:cxn modelId="{A9376242-D37C-4293-815D-DE9644895A58}" type="presParOf" srcId="{3676F4EB-F366-400E-8BB6-B1110419BE4E}" destId="{C518BE31-24F7-4B70-82C5-2B97B0E19849}" srcOrd="6" destOrd="0" presId="urn:microsoft.com/office/officeart/2005/8/layout/default"/>
    <dgm:cxn modelId="{2FA5BEBE-1855-4C19-92B5-600D70F65558}" type="presParOf" srcId="{3676F4EB-F366-400E-8BB6-B1110419BE4E}" destId="{D269E2F5-D9DA-44EA-BAD1-96E1BB0DFEA7}" srcOrd="7" destOrd="0" presId="urn:microsoft.com/office/officeart/2005/8/layout/default"/>
    <dgm:cxn modelId="{EC21FAD7-A220-4626-9F10-B893634A9671}" type="presParOf" srcId="{3676F4EB-F366-400E-8BB6-B1110419BE4E}" destId="{FC1F8B30-18FA-44D8-9A21-8491B43CAD70}" srcOrd="8" destOrd="0" presId="urn:microsoft.com/office/officeart/2005/8/layout/default"/>
    <dgm:cxn modelId="{913A8CD4-451F-4BDA-832B-1046C829EB64}" type="presParOf" srcId="{3676F4EB-F366-400E-8BB6-B1110419BE4E}" destId="{69D7E58A-5CB5-4C65-8951-B4B6109240F1}" srcOrd="9" destOrd="0" presId="urn:microsoft.com/office/officeart/2005/8/layout/default"/>
    <dgm:cxn modelId="{022851BA-D671-4A9C-BB1B-267B85AEB182}" type="presParOf" srcId="{3676F4EB-F366-400E-8BB6-B1110419BE4E}" destId="{7AB5B7E2-3334-464C-8564-D706F8EEC3B4}" srcOrd="10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FF5C3F-73FB-441A-8DF4-F8A960BD6A6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337BFBF-00AB-4A38-9DF3-9CF9AAC038E3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449BC4FB-68F0-4D4C-AC4E-4811B5885229}" type="parTrans" cxnId="{0C859FEF-DCD0-42F4-B478-85AF8EEA4AF1}">
      <dgm:prSet/>
      <dgm:spPr/>
      <dgm:t>
        <a:bodyPr/>
        <a:lstStyle/>
        <a:p>
          <a:endParaRPr lang="cs-CZ"/>
        </a:p>
      </dgm:t>
    </dgm:pt>
    <dgm:pt modelId="{59AEAD9C-FE1F-4E0B-887E-63604A64FC11}" type="sibTrans" cxnId="{0C859FEF-DCD0-42F4-B478-85AF8EEA4AF1}">
      <dgm:prSet/>
      <dgm:spPr/>
      <dgm:t>
        <a:bodyPr/>
        <a:lstStyle/>
        <a:p>
          <a:endParaRPr lang="cs-CZ"/>
        </a:p>
      </dgm:t>
    </dgm:pt>
    <dgm:pt modelId="{DD24AAB2-D693-433D-8844-CDEDFCF94C7D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4FD92FC5-13A0-4379-99D8-DDCC1D39B1F7}" type="parTrans" cxnId="{ACADDF69-CBF5-47C8-ADA0-8CB2C76EEEF0}">
      <dgm:prSet/>
      <dgm:spPr/>
      <dgm:t>
        <a:bodyPr/>
        <a:lstStyle/>
        <a:p>
          <a:endParaRPr lang="cs-CZ"/>
        </a:p>
      </dgm:t>
    </dgm:pt>
    <dgm:pt modelId="{D5ABB2C2-BD9A-4DE5-BFB2-4F574089559A}" type="sibTrans" cxnId="{ACADDF69-CBF5-47C8-ADA0-8CB2C76EEEF0}">
      <dgm:prSet/>
      <dgm:spPr/>
      <dgm:t>
        <a:bodyPr/>
        <a:lstStyle/>
        <a:p>
          <a:endParaRPr lang="cs-CZ"/>
        </a:p>
      </dgm:t>
    </dgm:pt>
    <dgm:pt modelId="{257403E2-B872-4C94-AC3F-43200F363AE7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28506A42-1E8E-45C7-91CA-27ACDE9A4016}" type="parTrans" cxnId="{5210FC89-22E3-43C8-AB50-33DA0BD62101}">
      <dgm:prSet/>
      <dgm:spPr/>
      <dgm:t>
        <a:bodyPr/>
        <a:lstStyle/>
        <a:p>
          <a:endParaRPr lang="cs-CZ"/>
        </a:p>
      </dgm:t>
    </dgm:pt>
    <dgm:pt modelId="{A2F88C3A-89B5-4DE1-99FC-DE94CDC9D5A4}" type="sibTrans" cxnId="{5210FC89-22E3-43C8-AB50-33DA0BD62101}">
      <dgm:prSet/>
      <dgm:spPr/>
      <dgm:t>
        <a:bodyPr/>
        <a:lstStyle/>
        <a:p>
          <a:endParaRPr lang="cs-CZ"/>
        </a:p>
      </dgm:t>
    </dgm:pt>
    <dgm:pt modelId="{6AC2599A-99F4-4C17-8033-4942EB87A219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8FE3CBA0-58EE-4646-B2B0-C780BE1B7700}" type="parTrans" cxnId="{699651B2-A5A6-4B05-874D-27342ECFD782}">
      <dgm:prSet/>
      <dgm:spPr/>
      <dgm:t>
        <a:bodyPr/>
        <a:lstStyle/>
        <a:p>
          <a:endParaRPr lang="cs-CZ"/>
        </a:p>
      </dgm:t>
    </dgm:pt>
    <dgm:pt modelId="{419856E5-2F44-4308-A2A3-BD72A63CBB6D}" type="sibTrans" cxnId="{699651B2-A5A6-4B05-874D-27342ECFD782}">
      <dgm:prSet/>
      <dgm:spPr/>
      <dgm:t>
        <a:bodyPr/>
        <a:lstStyle/>
        <a:p>
          <a:endParaRPr lang="cs-CZ"/>
        </a:p>
      </dgm:t>
    </dgm:pt>
    <dgm:pt modelId="{2FC18F4C-1477-4458-90FB-98247A6332CB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0C8352CE-04CB-457B-8ACF-FB9F1947BC5F}" type="parTrans" cxnId="{FE171F5D-27C8-4AE6-BFAC-B95AD1294A7C}">
      <dgm:prSet/>
      <dgm:spPr/>
      <dgm:t>
        <a:bodyPr/>
        <a:lstStyle/>
        <a:p>
          <a:endParaRPr lang="cs-CZ"/>
        </a:p>
      </dgm:t>
    </dgm:pt>
    <dgm:pt modelId="{9EA91238-2D9F-40E2-84D0-72525F4867F9}" type="sibTrans" cxnId="{FE171F5D-27C8-4AE6-BFAC-B95AD1294A7C}">
      <dgm:prSet/>
      <dgm:spPr/>
      <dgm:t>
        <a:bodyPr/>
        <a:lstStyle/>
        <a:p>
          <a:endParaRPr lang="cs-CZ"/>
        </a:p>
      </dgm:t>
    </dgm:pt>
    <dgm:pt modelId="{A360C178-E6DF-4A5C-87F4-AFD8AC12E711}">
      <dgm:prSet phldrT="[Text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E0BFE0D3-3B7B-43B6-831D-0C1928B36638}" type="parTrans" cxnId="{76939A37-B6A7-4A1D-9FEA-9681839D842B}">
      <dgm:prSet/>
      <dgm:spPr/>
      <dgm:t>
        <a:bodyPr/>
        <a:lstStyle/>
        <a:p>
          <a:endParaRPr lang="cs-CZ"/>
        </a:p>
      </dgm:t>
    </dgm:pt>
    <dgm:pt modelId="{76BC9DD6-80BA-4D1F-9B1C-223E92F7C53B}" type="sibTrans" cxnId="{76939A37-B6A7-4A1D-9FEA-9681839D842B}">
      <dgm:prSet/>
      <dgm:spPr/>
      <dgm:t>
        <a:bodyPr/>
        <a:lstStyle/>
        <a:p>
          <a:endParaRPr lang="cs-CZ"/>
        </a:p>
      </dgm:t>
    </dgm:pt>
    <dgm:pt modelId="{59B88F62-2CFC-437E-A066-1F2B112C0E44}">
      <dgm:prSet phldrT="[Text]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FA8B6BD4-8337-456B-8513-0BC55C055B29}" type="parTrans" cxnId="{F52896A7-7F52-4B24-9405-95585BD3C1DA}">
      <dgm:prSet/>
      <dgm:spPr/>
      <dgm:t>
        <a:bodyPr/>
        <a:lstStyle/>
        <a:p>
          <a:endParaRPr lang="cs-CZ"/>
        </a:p>
      </dgm:t>
    </dgm:pt>
    <dgm:pt modelId="{5D7F9497-CA49-46D8-B22D-761057A8E83A}" type="sibTrans" cxnId="{F52896A7-7F52-4B24-9405-95585BD3C1DA}">
      <dgm:prSet/>
      <dgm:spPr/>
      <dgm:t>
        <a:bodyPr/>
        <a:lstStyle/>
        <a:p>
          <a:endParaRPr lang="cs-CZ"/>
        </a:p>
      </dgm:t>
    </dgm:pt>
    <dgm:pt modelId="{1024391D-28B7-4BE7-AF7E-01DFAF53A74A}">
      <dgm:prSet phldrT="[Text]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5C3CF20E-292A-498C-A011-4E9C6EE7495B}" type="parTrans" cxnId="{553F7E34-D358-4A23-87E2-32DA4C1D778C}">
      <dgm:prSet/>
      <dgm:spPr/>
      <dgm:t>
        <a:bodyPr/>
        <a:lstStyle/>
        <a:p>
          <a:endParaRPr lang="cs-CZ"/>
        </a:p>
      </dgm:t>
    </dgm:pt>
    <dgm:pt modelId="{F64F5F30-7065-4443-A36F-53051CCB9AEF}" type="sibTrans" cxnId="{553F7E34-D358-4A23-87E2-32DA4C1D778C}">
      <dgm:prSet/>
      <dgm:spPr/>
      <dgm:t>
        <a:bodyPr/>
        <a:lstStyle/>
        <a:p>
          <a:endParaRPr lang="cs-CZ"/>
        </a:p>
      </dgm:t>
    </dgm:pt>
    <dgm:pt modelId="{91E44643-1CEE-44E2-9DE7-AAB5C3C83E12}" type="pres">
      <dgm:prSet presAssocID="{A4FF5C3F-73FB-441A-8DF4-F8A960BD6A6F}" presName="diagram" presStyleCnt="0">
        <dgm:presLayoutVars>
          <dgm:dir/>
          <dgm:resizeHandles val="exact"/>
        </dgm:presLayoutVars>
      </dgm:prSet>
      <dgm:spPr/>
    </dgm:pt>
    <dgm:pt modelId="{63A86A20-DF9B-4469-922E-ACEC79FE7987}" type="pres">
      <dgm:prSet presAssocID="{5337BFBF-00AB-4A38-9DF3-9CF9AAC038E3}" presName="node" presStyleLbl="node1" presStyleIdx="0" presStyleCnt="8">
        <dgm:presLayoutVars>
          <dgm:bulletEnabled val="1"/>
        </dgm:presLayoutVars>
      </dgm:prSet>
      <dgm:spPr/>
    </dgm:pt>
    <dgm:pt modelId="{0F76D16A-D9B0-4E75-9F01-87504E38F9B6}" type="pres">
      <dgm:prSet presAssocID="{59AEAD9C-FE1F-4E0B-887E-63604A64FC11}" presName="sibTrans" presStyleCnt="0"/>
      <dgm:spPr/>
    </dgm:pt>
    <dgm:pt modelId="{45CB1036-1A1B-489B-8369-103EDFD7CA58}" type="pres">
      <dgm:prSet presAssocID="{DD24AAB2-D693-433D-8844-CDEDFCF94C7D}" presName="node" presStyleLbl="node1" presStyleIdx="1" presStyleCnt="8">
        <dgm:presLayoutVars>
          <dgm:bulletEnabled val="1"/>
        </dgm:presLayoutVars>
      </dgm:prSet>
      <dgm:spPr/>
    </dgm:pt>
    <dgm:pt modelId="{D1C664F4-0824-4E99-8FB7-F686E629F5DF}" type="pres">
      <dgm:prSet presAssocID="{D5ABB2C2-BD9A-4DE5-BFB2-4F574089559A}" presName="sibTrans" presStyleCnt="0"/>
      <dgm:spPr/>
    </dgm:pt>
    <dgm:pt modelId="{125C37D2-A477-449B-AF03-09BF7EBD509D}" type="pres">
      <dgm:prSet presAssocID="{257403E2-B872-4C94-AC3F-43200F363AE7}" presName="node" presStyleLbl="node1" presStyleIdx="2" presStyleCnt="8">
        <dgm:presLayoutVars>
          <dgm:bulletEnabled val="1"/>
        </dgm:presLayoutVars>
      </dgm:prSet>
      <dgm:spPr/>
    </dgm:pt>
    <dgm:pt modelId="{BE1FE3AE-F203-4741-B028-64CC82B19C54}" type="pres">
      <dgm:prSet presAssocID="{A2F88C3A-89B5-4DE1-99FC-DE94CDC9D5A4}" presName="sibTrans" presStyleCnt="0"/>
      <dgm:spPr/>
    </dgm:pt>
    <dgm:pt modelId="{244AD7B2-88DA-47EB-9240-EF45146E90BC}" type="pres">
      <dgm:prSet presAssocID="{6AC2599A-99F4-4C17-8033-4942EB87A219}" presName="node" presStyleLbl="node1" presStyleIdx="3" presStyleCnt="8">
        <dgm:presLayoutVars>
          <dgm:bulletEnabled val="1"/>
        </dgm:presLayoutVars>
      </dgm:prSet>
      <dgm:spPr/>
    </dgm:pt>
    <dgm:pt modelId="{2672BF74-D2CF-450B-A01A-5030E8DB45E0}" type="pres">
      <dgm:prSet presAssocID="{419856E5-2F44-4308-A2A3-BD72A63CBB6D}" presName="sibTrans" presStyleCnt="0"/>
      <dgm:spPr/>
    </dgm:pt>
    <dgm:pt modelId="{899F2717-612E-4C3E-93BD-F538BC777762}" type="pres">
      <dgm:prSet presAssocID="{2FC18F4C-1477-4458-90FB-98247A6332CB}" presName="node" presStyleLbl="node1" presStyleIdx="4" presStyleCnt="8">
        <dgm:presLayoutVars>
          <dgm:bulletEnabled val="1"/>
        </dgm:presLayoutVars>
      </dgm:prSet>
      <dgm:spPr/>
    </dgm:pt>
    <dgm:pt modelId="{0DCC9A2E-CD7E-4EC4-B769-13A166BE7968}" type="pres">
      <dgm:prSet presAssocID="{9EA91238-2D9F-40E2-84D0-72525F4867F9}" presName="sibTrans" presStyleCnt="0"/>
      <dgm:spPr/>
    </dgm:pt>
    <dgm:pt modelId="{8579506C-8328-4577-84C5-3064F6CFEBE4}" type="pres">
      <dgm:prSet presAssocID="{59B88F62-2CFC-437E-A066-1F2B112C0E44}" presName="node" presStyleLbl="node1" presStyleIdx="5" presStyleCnt="8">
        <dgm:presLayoutVars>
          <dgm:bulletEnabled val="1"/>
        </dgm:presLayoutVars>
      </dgm:prSet>
      <dgm:spPr/>
    </dgm:pt>
    <dgm:pt modelId="{AE8B82D3-F967-4287-9C57-2C962816C1B4}" type="pres">
      <dgm:prSet presAssocID="{5D7F9497-CA49-46D8-B22D-761057A8E83A}" presName="sibTrans" presStyleCnt="0"/>
      <dgm:spPr/>
    </dgm:pt>
    <dgm:pt modelId="{A6F7F592-4531-4E0F-AEB9-3C09410C473A}" type="pres">
      <dgm:prSet presAssocID="{1024391D-28B7-4BE7-AF7E-01DFAF53A74A}" presName="node" presStyleLbl="node1" presStyleIdx="6" presStyleCnt="8">
        <dgm:presLayoutVars>
          <dgm:bulletEnabled val="1"/>
        </dgm:presLayoutVars>
      </dgm:prSet>
      <dgm:spPr/>
    </dgm:pt>
    <dgm:pt modelId="{2397C402-197E-4377-B24A-5B258B9EADFC}" type="pres">
      <dgm:prSet presAssocID="{F64F5F30-7065-4443-A36F-53051CCB9AEF}" presName="sibTrans" presStyleCnt="0"/>
      <dgm:spPr/>
    </dgm:pt>
    <dgm:pt modelId="{2A09BE0B-D98C-44F0-BD07-406DD3FAFD21}" type="pres">
      <dgm:prSet presAssocID="{A360C178-E6DF-4A5C-87F4-AFD8AC12E711}" presName="node" presStyleLbl="node1" presStyleIdx="7" presStyleCnt="8">
        <dgm:presLayoutVars>
          <dgm:bulletEnabled val="1"/>
        </dgm:presLayoutVars>
      </dgm:prSet>
      <dgm:spPr/>
    </dgm:pt>
  </dgm:ptLst>
  <dgm:cxnLst>
    <dgm:cxn modelId="{ACADDF69-CBF5-47C8-ADA0-8CB2C76EEEF0}" srcId="{A4FF5C3F-73FB-441A-8DF4-F8A960BD6A6F}" destId="{DD24AAB2-D693-433D-8844-CDEDFCF94C7D}" srcOrd="1" destOrd="0" parTransId="{4FD92FC5-13A0-4379-99D8-DDCC1D39B1F7}" sibTransId="{D5ABB2C2-BD9A-4DE5-BFB2-4F574089559A}"/>
    <dgm:cxn modelId="{68D91502-2128-4429-8CB6-6C96CEC05B97}" type="presOf" srcId="{A360C178-E6DF-4A5C-87F4-AFD8AC12E711}" destId="{2A09BE0B-D98C-44F0-BD07-406DD3FAFD21}" srcOrd="0" destOrd="0" presId="urn:microsoft.com/office/officeart/2005/8/layout/default"/>
    <dgm:cxn modelId="{FE171F5D-27C8-4AE6-BFAC-B95AD1294A7C}" srcId="{A4FF5C3F-73FB-441A-8DF4-F8A960BD6A6F}" destId="{2FC18F4C-1477-4458-90FB-98247A6332CB}" srcOrd="4" destOrd="0" parTransId="{0C8352CE-04CB-457B-8ACF-FB9F1947BC5F}" sibTransId="{9EA91238-2D9F-40E2-84D0-72525F4867F9}"/>
    <dgm:cxn modelId="{982DC059-0CD6-44CF-9CFF-50B52F7C59BD}" type="presOf" srcId="{59B88F62-2CFC-437E-A066-1F2B112C0E44}" destId="{8579506C-8328-4577-84C5-3064F6CFEBE4}" srcOrd="0" destOrd="0" presId="urn:microsoft.com/office/officeart/2005/8/layout/default"/>
    <dgm:cxn modelId="{8A27EA02-3E9E-446A-BD72-72939D253834}" type="presOf" srcId="{257403E2-B872-4C94-AC3F-43200F363AE7}" destId="{125C37D2-A477-449B-AF03-09BF7EBD509D}" srcOrd="0" destOrd="0" presId="urn:microsoft.com/office/officeart/2005/8/layout/default"/>
    <dgm:cxn modelId="{6606526F-5C64-45FF-BE1F-0FA6FEB24D8B}" type="presOf" srcId="{5337BFBF-00AB-4A38-9DF3-9CF9AAC038E3}" destId="{63A86A20-DF9B-4469-922E-ACEC79FE7987}" srcOrd="0" destOrd="0" presId="urn:microsoft.com/office/officeart/2005/8/layout/default"/>
    <dgm:cxn modelId="{9C6ED6D1-7ABC-4B34-A3A1-47D22DD29DDF}" type="presOf" srcId="{A4FF5C3F-73FB-441A-8DF4-F8A960BD6A6F}" destId="{91E44643-1CEE-44E2-9DE7-AAB5C3C83E12}" srcOrd="0" destOrd="0" presId="urn:microsoft.com/office/officeart/2005/8/layout/default"/>
    <dgm:cxn modelId="{76939A37-B6A7-4A1D-9FEA-9681839D842B}" srcId="{A4FF5C3F-73FB-441A-8DF4-F8A960BD6A6F}" destId="{A360C178-E6DF-4A5C-87F4-AFD8AC12E711}" srcOrd="7" destOrd="0" parTransId="{E0BFE0D3-3B7B-43B6-831D-0C1928B36638}" sibTransId="{76BC9DD6-80BA-4D1F-9B1C-223E92F7C53B}"/>
    <dgm:cxn modelId="{DC38169A-BCC5-42CE-987A-4A654382A370}" type="presOf" srcId="{6AC2599A-99F4-4C17-8033-4942EB87A219}" destId="{244AD7B2-88DA-47EB-9240-EF45146E90BC}" srcOrd="0" destOrd="0" presId="urn:microsoft.com/office/officeart/2005/8/layout/default"/>
    <dgm:cxn modelId="{1292A5AF-1DA6-43F2-BC7A-B5290EA67581}" type="presOf" srcId="{DD24AAB2-D693-433D-8844-CDEDFCF94C7D}" destId="{45CB1036-1A1B-489B-8369-103EDFD7CA58}" srcOrd="0" destOrd="0" presId="urn:microsoft.com/office/officeart/2005/8/layout/default"/>
    <dgm:cxn modelId="{0C859FEF-DCD0-42F4-B478-85AF8EEA4AF1}" srcId="{A4FF5C3F-73FB-441A-8DF4-F8A960BD6A6F}" destId="{5337BFBF-00AB-4A38-9DF3-9CF9AAC038E3}" srcOrd="0" destOrd="0" parTransId="{449BC4FB-68F0-4D4C-AC4E-4811B5885229}" sibTransId="{59AEAD9C-FE1F-4E0B-887E-63604A64FC11}"/>
    <dgm:cxn modelId="{9A32DD71-B2ED-4D49-8FEE-5528FB07F46F}" type="presOf" srcId="{2FC18F4C-1477-4458-90FB-98247A6332CB}" destId="{899F2717-612E-4C3E-93BD-F538BC777762}" srcOrd="0" destOrd="0" presId="urn:microsoft.com/office/officeart/2005/8/layout/default"/>
    <dgm:cxn modelId="{F52896A7-7F52-4B24-9405-95585BD3C1DA}" srcId="{A4FF5C3F-73FB-441A-8DF4-F8A960BD6A6F}" destId="{59B88F62-2CFC-437E-A066-1F2B112C0E44}" srcOrd="5" destOrd="0" parTransId="{FA8B6BD4-8337-456B-8513-0BC55C055B29}" sibTransId="{5D7F9497-CA49-46D8-B22D-761057A8E83A}"/>
    <dgm:cxn modelId="{756DAAF0-36FB-4123-9367-E1CAF2DDEBE1}" type="presOf" srcId="{1024391D-28B7-4BE7-AF7E-01DFAF53A74A}" destId="{A6F7F592-4531-4E0F-AEB9-3C09410C473A}" srcOrd="0" destOrd="0" presId="urn:microsoft.com/office/officeart/2005/8/layout/default"/>
    <dgm:cxn modelId="{553F7E34-D358-4A23-87E2-32DA4C1D778C}" srcId="{A4FF5C3F-73FB-441A-8DF4-F8A960BD6A6F}" destId="{1024391D-28B7-4BE7-AF7E-01DFAF53A74A}" srcOrd="6" destOrd="0" parTransId="{5C3CF20E-292A-498C-A011-4E9C6EE7495B}" sibTransId="{F64F5F30-7065-4443-A36F-53051CCB9AEF}"/>
    <dgm:cxn modelId="{5210FC89-22E3-43C8-AB50-33DA0BD62101}" srcId="{A4FF5C3F-73FB-441A-8DF4-F8A960BD6A6F}" destId="{257403E2-B872-4C94-AC3F-43200F363AE7}" srcOrd="2" destOrd="0" parTransId="{28506A42-1E8E-45C7-91CA-27ACDE9A4016}" sibTransId="{A2F88C3A-89B5-4DE1-99FC-DE94CDC9D5A4}"/>
    <dgm:cxn modelId="{699651B2-A5A6-4B05-874D-27342ECFD782}" srcId="{A4FF5C3F-73FB-441A-8DF4-F8A960BD6A6F}" destId="{6AC2599A-99F4-4C17-8033-4942EB87A219}" srcOrd="3" destOrd="0" parTransId="{8FE3CBA0-58EE-4646-B2B0-C780BE1B7700}" sibTransId="{419856E5-2F44-4308-A2A3-BD72A63CBB6D}"/>
    <dgm:cxn modelId="{F5504AEB-A923-4F59-A936-DD31C43D4D26}" type="presParOf" srcId="{91E44643-1CEE-44E2-9DE7-AAB5C3C83E12}" destId="{63A86A20-DF9B-4469-922E-ACEC79FE7987}" srcOrd="0" destOrd="0" presId="urn:microsoft.com/office/officeart/2005/8/layout/default"/>
    <dgm:cxn modelId="{9B71D763-218D-41D6-97D5-064B578F0875}" type="presParOf" srcId="{91E44643-1CEE-44E2-9DE7-AAB5C3C83E12}" destId="{0F76D16A-D9B0-4E75-9F01-87504E38F9B6}" srcOrd="1" destOrd="0" presId="urn:microsoft.com/office/officeart/2005/8/layout/default"/>
    <dgm:cxn modelId="{C821256C-969E-4830-806B-1EBD24BDEF5B}" type="presParOf" srcId="{91E44643-1CEE-44E2-9DE7-AAB5C3C83E12}" destId="{45CB1036-1A1B-489B-8369-103EDFD7CA58}" srcOrd="2" destOrd="0" presId="urn:microsoft.com/office/officeart/2005/8/layout/default"/>
    <dgm:cxn modelId="{690B0685-24CD-4C35-B6CC-E6B965F66F98}" type="presParOf" srcId="{91E44643-1CEE-44E2-9DE7-AAB5C3C83E12}" destId="{D1C664F4-0824-4E99-8FB7-F686E629F5DF}" srcOrd="3" destOrd="0" presId="urn:microsoft.com/office/officeart/2005/8/layout/default"/>
    <dgm:cxn modelId="{7A2567E3-EE94-4DBD-983E-9DB8A6499B77}" type="presParOf" srcId="{91E44643-1CEE-44E2-9DE7-AAB5C3C83E12}" destId="{125C37D2-A477-449B-AF03-09BF7EBD509D}" srcOrd="4" destOrd="0" presId="urn:microsoft.com/office/officeart/2005/8/layout/default"/>
    <dgm:cxn modelId="{AD591E1B-6521-495D-BFE3-12B0359DDA28}" type="presParOf" srcId="{91E44643-1CEE-44E2-9DE7-AAB5C3C83E12}" destId="{BE1FE3AE-F203-4741-B028-64CC82B19C54}" srcOrd="5" destOrd="0" presId="urn:microsoft.com/office/officeart/2005/8/layout/default"/>
    <dgm:cxn modelId="{8D5E5AF8-762C-40E6-A122-823926B32075}" type="presParOf" srcId="{91E44643-1CEE-44E2-9DE7-AAB5C3C83E12}" destId="{244AD7B2-88DA-47EB-9240-EF45146E90BC}" srcOrd="6" destOrd="0" presId="urn:microsoft.com/office/officeart/2005/8/layout/default"/>
    <dgm:cxn modelId="{B6D0C79D-6B95-4643-B2CD-C3AF2B1EA831}" type="presParOf" srcId="{91E44643-1CEE-44E2-9DE7-AAB5C3C83E12}" destId="{2672BF74-D2CF-450B-A01A-5030E8DB45E0}" srcOrd="7" destOrd="0" presId="urn:microsoft.com/office/officeart/2005/8/layout/default"/>
    <dgm:cxn modelId="{346559CB-963E-4C8B-B863-8AB6C60FEF33}" type="presParOf" srcId="{91E44643-1CEE-44E2-9DE7-AAB5C3C83E12}" destId="{899F2717-612E-4C3E-93BD-F538BC777762}" srcOrd="8" destOrd="0" presId="urn:microsoft.com/office/officeart/2005/8/layout/default"/>
    <dgm:cxn modelId="{78BAB69E-65BB-4409-A6D9-174F4787DF90}" type="presParOf" srcId="{91E44643-1CEE-44E2-9DE7-AAB5C3C83E12}" destId="{0DCC9A2E-CD7E-4EC4-B769-13A166BE7968}" srcOrd="9" destOrd="0" presId="urn:microsoft.com/office/officeart/2005/8/layout/default"/>
    <dgm:cxn modelId="{7C99D4D2-F9C1-46BC-AADB-452AD3740ABF}" type="presParOf" srcId="{91E44643-1CEE-44E2-9DE7-AAB5C3C83E12}" destId="{8579506C-8328-4577-84C5-3064F6CFEBE4}" srcOrd="10" destOrd="0" presId="urn:microsoft.com/office/officeart/2005/8/layout/default"/>
    <dgm:cxn modelId="{51B70926-B913-4684-8D6C-D770573D72F9}" type="presParOf" srcId="{91E44643-1CEE-44E2-9DE7-AAB5C3C83E12}" destId="{AE8B82D3-F967-4287-9C57-2C962816C1B4}" srcOrd="11" destOrd="0" presId="urn:microsoft.com/office/officeart/2005/8/layout/default"/>
    <dgm:cxn modelId="{3133385C-100F-44FD-9190-9C6C71C4451F}" type="presParOf" srcId="{91E44643-1CEE-44E2-9DE7-AAB5C3C83E12}" destId="{A6F7F592-4531-4E0F-AEB9-3C09410C473A}" srcOrd="12" destOrd="0" presId="urn:microsoft.com/office/officeart/2005/8/layout/default"/>
    <dgm:cxn modelId="{3DD9DBE4-7C4C-4807-AE25-D8E62A9EBF8E}" type="presParOf" srcId="{91E44643-1CEE-44E2-9DE7-AAB5C3C83E12}" destId="{2397C402-197E-4377-B24A-5B258B9EADFC}" srcOrd="13" destOrd="0" presId="urn:microsoft.com/office/officeart/2005/8/layout/default"/>
    <dgm:cxn modelId="{8A0A0CC3-D8C9-4E3C-99EE-8A7C5FA6F876}" type="presParOf" srcId="{91E44643-1CEE-44E2-9DE7-AAB5C3C83E12}" destId="{2A09BE0B-D98C-44F0-BD07-406DD3FAFD21}" srcOrd="14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48DB-E027-4282-BE0F-5DA4408D089A}" type="datetimeFigureOut">
              <a:rPr lang="cs-CZ" smtClean="0"/>
              <a:t>1.1.2011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CA4316-B751-42F7-975A-EDEA4E7064D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48DB-E027-4282-BE0F-5DA4408D089A}" type="datetimeFigureOut">
              <a:rPr lang="cs-CZ" smtClean="0"/>
              <a:t>1.1.2011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A4316-B751-42F7-975A-EDEA4E7064D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8CA4316-B751-42F7-975A-EDEA4E7064D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48DB-E027-4282-BE0F-5DA4408D089A}" type="datetimeFigureOut">
              <a:rPr lang="cs-CZ" smtClean="0"/>
              <a:t>1.1.2011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48DB-E027-4282-BE0F-5DA4408D089A}" type="datetimeFigureOut">
              <a:rPr lang="cs-CZ" smtClean="0"/>
              <a:t>1.1.2011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8CA4316-B751-42F7-975A-EDEA4E7064D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48DB-E027-4282-BE0F-5DA4408D089A}" type="datetimeFigureOut">
              <a:rPr lang="cs-CZ" smtClean="0"/>
              <a:t>1.1.2011</a:t>
            </a:fld>
            <a:endParaRPr lang="cs-CZ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CA4316-B751-42F7-975A-EDEA4E7064DE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ECB48DB-E027-4282-BE0F-5DA4408D089A}" type="datetimeFigureOut">
              <a:rPr lang="cs-CZ" smtClean="0"/>
              <a:t>1.1.2011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A4316-B751-42F7-975A-EDEA4E7064D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48DB-E027-4282-BE0F-5DA4408D089A}" type="datetimeFigureOut">
              <a:rPr lang="cs-CZ" smtClean="0"/>
              <a:t>1.1.2011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8CA4316-B751-42F7-975A-EDEA4E7064DE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48DB-E027-4282-BE0F-5DA4408D089A}" type="datetimeFigureOut">
              <a:rPr lang="cs-CZ" smtClean="0"/>
              <a:t>1.1.2011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8CA4316-B751-42F7-975A-EDEA4E7064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48DB-E027-4282-BE0F-5DA4408D089A}" type="datetimeFigureOut">
              <a:rPr lang="cs-CZ" smtClean="0"/>
              <a:t>1.1.2011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CA4316-B751-42F7-975A-EDEA4E7064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CA4316-B751-42F7-975A-EDEA4E7064DE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48DB-E027-4282-BE0F-5DA4408D089A}" type="datetimeFigureOut">
              <a:rPr lang="cs-CZ" smtClean="0"/>
              <a:t>1.1.2011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8CA4316-B751-42F7-975A-EDEA4E7064DE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ECB48DB-E027-4282-BE0F-5DA4408D089A}" type="datetimeFigureOut">
              <a:rPr lang="cs-CZ" smtClean="0"/>
              <a:t>1.1.2011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ECB48DB-E027-4282-BE0F-5DA4408D089A}" type="datetimeFigureOut">
              <a:rPr lang="cs-CZ" smtClean="0"/>
              <a:t>1.1.2011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CA4316-B751-42F7-975A-EDEA4E7064DE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cs-CZ" sz="1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doni MT Black" pitchFamily="18" charset="0"/>
              </a:rPr>
              <a:t>ZIMA</a:t>
            </a:r>
            <a:endParaRPr lang="cs-CZ" sz="16600" dirty="0">
              <a:latin typeface="Bodoni MT Black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871543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ZIMA</a:t>
            </a:r>
            <a:endParaRPr lang="cs-CZ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1285860"/>
            <a:ext cx="435771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800" dirty="0" smtClean="0">
                <a:solidFill>
                  <a:schemeClr val="bg1"/>
                </a:solidFill>
                <a:latin typeface="Eras Bold ITC" pitchFamily="34" charset="0"/>
              </a:rPr>
              <a:t>Kdy začíná</a:t>
            </a:r>
          </a:p>
          <a:p>
            <a:pPr>
              <a:buFont typeface="Wingdings" pitchFamily="2" charset="2"/>
              <a:buChar char="v"/>
            </a:pPr>
            <a:r>
              <a:rPr lang="cs-CZ" sz="2800" dirty="0" smtClean="0">
                <a:solidFill>
                  <a:schemeClr val="bg1"/>
                </a:solidFill>
                <a:latin typeface="Eras Bold ITC" pitchFamily="34" charset="0"/>
              </a:rPr>
              <a:t>21. prosince</a:t>
            </a:r>
          </a:p>
          <a:p>
            <a:pPr>
              <a:buFont typeface="Wingdings" pitchFamily="2" charset="2"/>
              <a:buChar char="v"/>
            </a:pPr>
            <a:r>
              <a:rPr lang="cs-CZ" sz="2800" dirty="0" smtClean="0">
                <a:solidFill>
                  <a:schemeClr val="bg1"/>
                </a:solidFill>
                <a:latin typeface="Eras Bold ITC" pitchFamily="34" charset="0"/>
              </a:rPr>
              <a:t>Je to den</a:t>
            </a:r>
          </a:p>
          <a:p>
            <a:pPr>
              <a:buFont typeface="Wingdings" pitchFamily="2" charset="2"/>
              <a:buChar char="v"/>
            </a:pPr>
            <a:r>
              <a:rPr lang="cs-CZ" sz="2800" dirty="0" smtClean="0">
                <a:solidFill>
                  <a:schemeClr val="bg1"/>
                </a:solidFill>
                <a:latin typeface="Eras Bold ITC" pitchFamily="34" charset="0"/>
              </a:rPr>
              <a:t>Zimního slunovratu</a:t>
            </a:r>
          </a:p>
          <a:p>
            <a:pPr>
              <a:buFont typeface="Wingdings" pitchFamily="2" charset="2"/>
              <a:buChar char="v"/>
            </a:pPr>
            <a:r>
              <a:rPr lang="cs-CZ" sz="2800" dirty="0" smtClean="0">
                <a:solidFill>
                  <a:schemeClr val="bg1"/>
                </a:solidFill>
                <a:latin typeface="Eras Bold ITC" pitchFamily="34" charset="0"/>
              </a:rPr>
              <a:t>Den je nejkratší a noc nejdelší</a:t>
            </a:r>
          </a:p>
          <a:p>
            <a:pPr>
              <a:buFont typeface="Wingdings" pitchFamily="2" charset="2"/>
              <a:buChar char="v"/>
            </a:pPr>
            <a:r>
              <a:rPr lang="cs-CZ" sz="2800" dirty="0" smtClean="0">
                <a:solidFill>
                  <a:schemeClr val="bg1"/>
                </a:solidFill>
                <a:latin typeface="Eras Bold ITC" pitchFamily="34" charset="0"/>
              </a:rPr>
              <a:t>Zimní měsíce jsou</a:t>
            </a:r>
          </a:p>
          <a:p>
            <a:pPr>
              <a:buFont typeface="Wingdings" pitchFamily="2" charset="2"/>
              <a:buChar char="v"/>
            </a:pPr>
            <a:r>
              <a:rPr lang="cs-CZ" sz="2800" dirty="0" smtClean="0">
                <a:solidFill>
                  <a:schemeClr val="bg1"/>
                </a:solidFill>
                <a:latin typeface="Eras Bold ITC" pitchFamily="34" charset="0"/>
              </a:rPr>
              <a:t>Prosinec, leden, únor</a:t>
            </a:r>
          </a:p>
          <a:p>
            <a:pPr>
              <a:buFont typeface="Wingdings" pitchFamily="2" charset="2"/>
              <a:buChar char="v"/>
            </a:pPr>
            <a:endParaRPr lang="cs-CZ" sz="2800" dirty="0">
              <a:solidFill>
                <a:schemeClr val="bg1"/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cs-CZ" sz="3600" b="1" dirty="0" smtClean="0"/>
              <a:t>Slavíme</a:t>
            </a:r>
            <a:endParaRPr lang="cs-CZ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698744" cy="468172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Vánoce</a:t>
            </a:r>
          </a:p>
          <a:p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24.prosince</a:t>
            </a:r>
          </a:p>
          <a:p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Štědrý den</a:t>
            </a:r>
          </a:p>
          <a:p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31.prosince</a:t>
            </a:r>
          </a:p>
          <a:p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Konec starého roku</a:t>
            </a:r>
          </a:p>
          <a:p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ledna</a:t>
            </a:r>
          </a:p>
          <a:p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Nový rok</a:t>
            </a:r>
          </a:p>
          <a:p>
            <a:endParaRPr lang="cs-CZ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500562" y="1371600"/>
          <a:ext cx="4338638" cy="468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cs-C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301625" y="1371600"/>
          <a:ext cx="4038600" cy="468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Led</a:t>
            </a:r>
          </a:p>
          <a:p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Rampouchy</a:t>
            </a:r>
          </a:p>
          <a:p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Fouká studený vítr</a:t>
            </a:r>
          </a:p>
          <a:p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Chumelenice</a:t>
            </a:r>
          </a:p>
          <a:p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Sněhová kalamita</a:t>
            </a:r>
          </a:p>
          <a:p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Námraza </a:t>
            </a:r>
          </a:p>
          <a:p>
            <a:endParaRPr lang="cs-CZ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Bold ITC" pitchFamily="34" charset="0"/>
              </a:rPr>
              <a:t>Zvířata v zimě</a:t>
            </a:r>
            <a:endParaRPr lang="cs-CZ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Jsou odkázána na člověka.</a:t>
            </a:r>
          </a:p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Co nosí myslivci zvířatům?</a:t>
            </a:r>
          </a:p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Seno, sůl, žaludy, kaštany.</a:t>
            </a:r>
          </a:p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Jak pomáháme ptákům?</a:t>
            </a:r>
          </a:p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Sypeme na krmítka semínka nebo dáváme lůj.</a:t>
            </a:r>
          </a:p>
          <a:p>
            <a:pPr algn="ctr"/>
            <a:r>
              <a:rPr lang="cs-CZ" sz="6000" b="1" dirty="0" smtClean="0">
                <a:solidFill>
                  <a:srgbClr val="FF0000"/>
                </a:solidFill>
                <a:latin typeface="Niagara Engraved" pitchFamily="82" charset="0"/>
              </a:rPr>
              <a:t>POMOZTE I VY ZVÍŘATŮM.</a:t>
            </a:r>
            <a:endParaRPr lang="cs-CZ" sz="6000" b="1" dirty="0">
              <a:solidFill>
                <a:srgbClr val="FF0000"/>
              </a:solidFill>
              <a:latin typeface="Niagara Engraved" pitchFamily="82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4800600" y="1371600"/>
          <a:ext cx="4038600" cy="468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9"/>
            <a:ext cx="8643998" cy="584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42844" y="4286256"/>
            <a:ext cx="67151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Vypracovala: Květuše Vendégová</a:t>
            </a:r>
          </a:p>
          <a:p>
            <a:r>
              <a:rPr lang="cs-CZ" dirty="0" smtClean="0"/>
              <a:t>Prvouka </a:t>
            </a:r>
          </a:p>
          <a:p>
            <a:r>
              <a:rPr lang="cs-CZ" dirty="0" smtClean="0"/>
              <a:t>2.ročník ZŠ</a:t>
            </a:r>
          </a:p>
          <a:p>
            <a:r>
              <a:rPr lang="cs-CZ" dirty="0" smtClean="0"/>
              <a:t>ZŠ a MŠ Višňová</a:t>
            </a:r>
          </a:p>
          <a:p>
            <a:r>
              <a:rPr lang="cs-CZ" dirty="0" smtClean="0"/>
              <a:t>30.12.2010</a:t>
            </a:r>
          </a:p>
          <a:p>
            <a:r>
              <a:rPr lang="cs-CZ" dirty="0" smtClean="0"/>
              <a:t>Obrázky </a:t>
            </a:r>
            <a:r>
              <a:rPr lang="cs-CZ" b="1" dirty="0" smtClean="0"/>
              <a:t>www.google.cz</a:t>
            </a:r>
          </a:p>
          <a:p>
            <a:endParaRPr lang="cs-CZ" dirty="0"/>
          </a:p>
        </p:txBody>
      </p:sp>
      <p:sp>
        <p:nvSpPr>
          <p:cNvPr id="7" name="Rectangle 6"/>
          <p:cNvSpPr/>
          <p:nvPr/>
        </p:nvSpPr>
        <p:spPr>
          <a:xfrm>
            <a:off x="357158" y="3244334"/>
            <a:ext cx="4985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Šablona č. 13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89</TotalTime>
  <Words>105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Civic</vt:lpstr>
      <vt:lpstr>ZIMA</vt:lpstr>
      <vt:lpstr>ZIMA</vt:lpstr>
      <vt:lpstr>Slavíme</vt:lpstr>
      <vt:lpstr>Slide 4</vt:lpstr>
      <vt:lpstr>Zvířata v zimě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Květuše</dc:creator>
  <cp:lastModifiedBy>Květuše</cp:lastModifiedBy>
  <cp:revision>12</cp:revision>
  <dcterms:created xsi:type="dcterms:W3CDTF">2011-01-01T15:42:48Z</dcterms:created>
  <dcterms:modified xsi:type="dcterms:W3CDTF">2011-01-01T17:12:35Z</dcterms:modified>
</cp:coreProperties>
</file>